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60" r:id="rId2"/>
  </p:sldMasterIdLst>
  <p:notesMasterIdLst>
    <p:notesMasterId r:id="rId11"/>
  </p:notesMasterIdLst>
  <p:handoutMasterIdLst>
    <p:handoutMasterId r:id="rId12"/>
  </p:handoutMasterIdLst>
  <p:sldIdLst>
    <p:sldId id="264" r:id="rId3"/>
    <p:sldId id="256" r:id="rId4"/>
    <p:sldId id="267" r:id="rId5"/>
    <p:sldId id="269" r:id="rId6"/>
    <p:sldId id="266" r:id="rId7"/>
    <p:sldId id="257" r:id="rId8"/>
    <p:sldId id="271" r:id="rId9"/>
    <p:sldId id="268" r:id="rId1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533"/>
    <a:srgbClr val="FEBC68"/>
    <a:srgbClr val="FEBE09"/>
    <a:srgbClr val="A73F86"/>
    <a:srgbClr val="8C3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autoAdjust="0"/>
    <p:restoredTop sz="99302" autoAdjust="0"/>
  </p:normalViewPr>
  <p:slideViewPr>
    <p:cSldViewPr snapToGrid="0">
      <p:cViewPr varScale="1">
        <p:scale>
          <a:sx n="114" d="100"/>
          <a:sy n="114" d="100"/>
        </p:scale>
        <p:origin x="-98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409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9A3B22-6E80-2E4C-8027-7B29B6AA8476}" type="datetimeFigureOut">
              <a:t>20/07/18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8D34AE-8180-F542-AAA6-978B4E0531BA}" type="slidenum">
              <a:t>‹#›</a:t>
            </a:fld>
            <a:endParaRPr lang="fr-FR"/>
          </a:p>
        </p:txBody>
      </p:sp>
    </p:spTree>
    <p:extLst>
      <p:ext uri="{BB962C8B-B14F-4D97-AF65-F5344CB8AC3E}">
        <p14:creationId xmlns:p14="http://schemas.microsoft.com/office/powerpoint/2010/main" val="1770934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423F3-9327-8F48-8521-292E627F7ACD}" type="datetimeFigureOut">
              <a:t>20/07/18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05E5E-7838-924B-A519-812EB01C06BC}" type="slidenum">
              <a:t>‹#›</a:t>
            </a:fld>
            <a:endParaRPr lang="fr-FR"/>
          </a:p>
        </p:txBody>
      </p:sp>
    </p:spTree>
    <p:extLst>
      <p:ext uri="{BB962C8B-B14F-4D97-AF65-F5344CB8AC3E}">
        <p14:creationId xmlns:p14="http://schemas.microsoft.com/office/powerpoint/2010/main" val="15293871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9.emf"/><Relationship Id="rId5" Type="http://schemas.openxmlformats.org/officeDocument/2006/relationships/image" Target="../media/image8.emf"/><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courante">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t>Cliquez et modifiez le titre</a:t>
            </a:r>
          </a:p>
        </p:txBody>
      </p:sp>
      <p:sp>
        <p:nvSpPr>
          <p:cNvPr id="4" name="Espace réservé de la date 3"/>
          <p:cNvSpPr>
            <a:spLocks noGrp="1"/>
          </p:cNvSpPr>
          <p:nvPr>
            <p:ph type="dt" sz="half" idx="11"/>
          </p:nvPr>
        </p:nvSpPr>
        <p:spPr/>
        <p:txBody>
          <a:bodyPr/>
          <a:lstStyle/>
          <a:p>
            <a:r>
              <a:rPr lang="fr-FR"/>
              <a:t>29 juillet 2018</a:t>
            </a:r>
          </a:p>
        </p:txBody>
      </p:sp>
      <p:sp>
        <p:nvSpPr>
          <p:cNvPr id="5" name="Espace réservé du pied de page 4"/>
          <p:cNvSpPr>
            <a:spLocks noGrp="1"/>
          </p:cNvSpPr>
          <p:nvPr>
            <p:ph type="ftr" sz="quarter" idx="12"/>
          </p:nvPr>
        </p:nvSpPr>
        <p:spPr/>
        <p:txBody>
          <a:bodyPr/>
          <a:lstStyle/>
          <a:p>
            <a:r>
              <a:rPr lang="en-US"/>
              <a:t>Patrice • Imago</a:t>
            </a:r>
            <a:endParaRPr lang="fr-FR"/>
          </a:p>
        </p:txBody>
      </p:sp>
      <p:sp>
        <p:nvSpPr>
          <p:cNvPr id="6" name="Espace réservé du numéro de diapositive 5"/>
          <p:cNvSpPr>
            <a:spLocks noGrp="1"/>
          </p:cNvSpPr>
          <p:nvPr>
            <p:ph type="sldNum" sz="quarter" idx="13"/>
          </p:nvPr>
        </p:nvSpPr>
        <p:spPr/>
        <p:txBody>
          <a:bodyPr/>
          <a:lstStyle/>
          <a:p>
            <a:fld id="{8241E026-191A-D249-ABA0-B13903F33518}" type="slidenum">
              <a:rPr lang="fr-FR"/>
              <a:pPr/>
              <a:t>‹#›</a:t>
            </a:fld>
            <a:endParaRPr lang="fr-FR"/>
          </a:p>
        </p:txBody>
      </p:sp>
      <p:sp>
        <p:nvSpPr>
          <p:cNvPr id="9" name="Espace réservé du texte 8"/>
          <p:cNvSpPr>
            <a:spLocks noGrp="1"/>
          </p:cNvSpPr>
          <p:nvPr>
            <p:ph type="body" sz="quarter" idx="14" hasCustomPrompt="1"/>
          </p:nvPr>
        </p:nvSpPr>
        <p:spPr>
          <a:xfrm>
            <a:off x="826311" y="1119188"/>
            <a:ext cx="7387919" cy="4667250"/>
          </a:xfrm>
        </p:spPr>
        <p:txBody>
          <a:bodyPr/>
          <a:lstStyle/>
          <a:p>
            <a:pPr lvl="0"/>
            <a:r>
              <a:rPr lang="fr-FR"/>
              <a:t>Votre texte</a:t>
            </a:r>
          </a:p>
        </p:txBody>
      </p:sp>
    </p:spTree>
    <p:extLst>
      <p:ext uri="{BB962C8B-B14F-4D97-AF65-F5344CB8AC3E}">
        <p14:creationId xmlns:p14="http://schemas.microsoft.com/office/powerpoint/2010/main" val="77103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s et contenus">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a:t>Cliquez et modifiez le titre</a:t>
            </a:r>
          </a:p>
        </p:txBody>
      </p:sp>
      <p:sp>
        <p:nvSpPr>
          <p:cNvPr id="4" name="Espace réservé de la date 3"/>
          <p:cNvSpPr>
            <a:spLocks noGrp="1"/>
          </p:cNvSpPr>
          <p:nvPr>
            <p:ph type="dt" sz="half" idx="11"/>
          </p:nvPr>
        </p:nvSpPr>
        <p:spPr/>
        <p:txBody>
          <a:bodyPr/>
          <a:lstStyle/>
          <a:p>
            <a:r>
              <a:rPr lang="fr-FR"/>
              <a:t>29 juillet 2018</a:t>
            </a:r>
          </a:p>
        </p:txBody>
      </p:sp>
      <p:sp>
        <p:nvSpPr>
          <p:cNvPr id="5" name="Espace réservé du pied de page 4"/>
          <p:cNvSpPr>
            <a:spLocks noGrp="1"/>
          </p:cNvSpPr>
          <p:nvPr>
            <p:ph type="ftr" sz="quarter" idx="12"/>
          </p:nvPr>
        </p:nvSpPr>
        <p:spPr/>
        <p:txBody>
          <a:bodyPr/>
          <a:lstStyle/>
          <a:p>
            <a:r>
              <a:rPr lang="en-US"/>
              <a:t>Patrice • Imago</a:t>
            </a:r>
            <a:endParaRPr lang="fr-FR"/>
          </a:p>
        </p:txBody>
      </p:sp>
      <p:sp>
        <p:nvSpPr>
          <p:cNvPr id="6" name="Espace réservé du numéro de diapositive 5"/>
          <p:cNvSpPr>
            <a:spLocks noGrp="1"/>
          </p:cNvSpPr>
          <p:nvPr>
            <p:ph type="sldNum" sz="quarter" idx="13"/>
          </p:nvPr>
        </p:nvSpPr>
        <p:spPr/>
        <p:txBody>
          <a:bodyPr/>
          <a:lstStyle/>
          <a:p>
            <a:fld id="{8241E026-191A-D249-ABA0-B13903F33518}" type="slidenum">
              <a:rPr lang="fr-FR"/>
              <a:pPr/>
              <a:t>‹#›</a:t>
            </a:fld>
            <a:endParaRPr lang="fr-FR"/>
          </a:p>
        </p:txBody>
      </p:sp>
      <p:sp>
        <p:nvSpPr>
          <p:cNvPr id="9" name="Espace réservé du texte 8"/>
          <p:cNvSpPr>
            <a:spLocks noGrp="1"/>
          </p:cNvSpPr>
          <p:nvPr>
            <p:ph type="body" sz="quarter" idx="14" hasCustomPrompt="1"/>
          </p:nvPr>
        </p:nvSpPr>
        <p:spPr>
          <a:xfrm>
            <a:off x="876856" y="1119188"/>
            <a:ext cx="2731358" cy="1854334"/>
          </a:xfrm>
        </p:spPr>
        <p:txBody>
          <a:bodyPr/>
          <a:lstStyle/>
          <a:p>
            <a:pPr lvl="0"/>
            <a:r>
              <a:rPr lang="fr-FR"/>
              <a:t>Votre texte</a:t>
            </a:r>
          </a:p>
        </p:txBody>
      </p:sp>
      <p:sp>
        <p:nvSpPr>
          <p:cNvPr id="3" name="Espace réservé du contenu 2"/>
          <p:cNvSpPr>
            <a:spLocks noGrp="1"/>
          </p:cNvSpPr>
          <p:nvPr>
            <p:ph sz="quarter" idx="18" hasCustomPrompt="1"/>
          </p:nvPr>
        </p:nvSpPr>
        <p:spPr>
          <a:xfrm>
            <a:off x="3880342" y="1108771"/>
            <a:ext cx="4384284" cy="4525801"/>
          </a:xfrm>
        </p:spPr>
        <p:txBody>
          <a:bodyPr/>
          <a:lstStyle/>
          <a:p>
            <a:pPr lvl="0"/>
            <a:r>
              <a:rPr lang="fr-FR"/>
              <a:t>Ici votre contenu</a:t>
            </a:r>
          </a:p>
        </p:txBody>
      </p:sp>
      <p:sp>
        <p:nvSpPr>
          <p:cNvPr id="14" name="Espace réservé du texte 8"/>
          <p:cNvSpPr>
            <a:spLocks noGrp="1"/>
          </p:cNvSpPr>
          <p:nvPr>
            <p:ph type="body" sz="quarter" idx="19" hasCustomPrompt="1"/>
          </p:nvPr>
        </p:nvSpPr>
        <p:spPr>
          <a:xfrm>
            <a:off x="876856" y="3185533"/>
            <a:ext cx="2731358" cy="2428879"/>
          </a:xfrm>
        </p:spPr>
        <p:txBody>
          <a:bodyPr/>
          <a:lstStyle/>
          <a:p>
            <a:pPr lvl="0"/>
            <a:r>
              <a:rPr lang="fr-FR"/>
              <a:t>Votre texte</a:t>
            </a:r>
          </a:p>
        </p:txBody>
      </p:sp>
    </p:spTree>
    <p:extLst>
      <p:ext uri="{BB962C8B-B14F-4D97-AF65-F5344CB8AC3E}">
        <p14:creationId xmlns:p14="http://schemas.microsoft.com/office/powerpoint/2010/main" val="390172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accueil">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3981129" y="5039868"/>
            <a:ext cx="6321051" cy="1133158"/>
          </a:xfrm>
        </p:spPr>
        <p:txBody>
          <a:bodyPr>
            <a:normAutofit/>
          </a:bodyPr>
          <a:lstStyle>
            <a:lvl1pPr marL="342900" indent="-342900" algn="l">
              <a:spcBef>
                <a:spcPts val="0"/>
              </a:spcBef>
              <a:buFontTx/>
              <a:buBlip>
                <a:blip r:embed="rId2"/>
              </a:buBlip>
              <a:defRPr sz="2000">
                <a:solidFill>
                  <a:schemeClr val="bg1"/>
                </a:solidFill>
              </a:defRPr>
            </a:lvl1pPr>
            <a:lvl2pPr marL="0" indent="0" algn="ctr">
              <a:buNone/>
              <a:defRPr>
                <a:solidFill>
                  <a:schemeClr val="tx1">
                    <a:tint val="75000"/>
                  </a:schemeClr>
                </a:solidFill>
              </a:defRPr>
            </a:lvl2pPr>
            <a:lvl3pPr marL="0" indent="0" algn="ctr">
              <a:buNone/>
              <a:defRPr>
                <a:solidFill>
                  <a:schemeClr val="tx1">
                    <a:tint val="75000"/>
                  </a:schemeClr>
                </a:solidFill>
              </a:defRPr>
            </a:lvl3pPr>
            <a:lvl4pPr marL="0" indent="-342900" algn="ctr">
              <a:spcBef>
                <a:spcPts val="0"/>
              </a:spcBef>
              <a:buFont typeface="Arial"/>
              <a:buChar char="•"/>
              <a:defRPr>
                <a:solidFill>
                  <a:schemeClr val="tx1">
                    <a:tint val="75000"/>
                  </a:schemeClr>
                </a:solidFill>
              </a:defRPr>
            </a:lvl4pPr>
            <a:lvl5pPr marL="0" indent="0" algn="ctr">
              <a:buNone/>
              <a:defRPr>
                <a:solidFill>
                  <a:schemeClr val="tx1">
                    <a:tint val="75000"/>
                  </a:schemeClr>
                </a:solidFill>
              </a:defRPr>
            </a:lvl5pPr>
            <a:lvl6pPr marL="0" indent="0" algn="ctr">
              <a:buNone/>
              <a:defRPr>
                <a:solidFill>
                  <a:schemeClr val="tx1">
                    <a:tint val="75000"/>
                  </a:schemeClr>
                </a:solidFill>
              </a:defRPr>
            </a:lvl6pPr>
            <a:lvl7pPr marL="0" indent="0" algn="ctr">
              <a:buNone/>
              <a:defRPr>
                <a:solidFill>
                  <a:schemeClr val="tx1">
                    <a:tint val="75000"/>
                  </a:schemeClr>
                </a:solidFill>
              </a:defRPr>
            </a:lvl7pPr>
            <a:lvl8pPr marL="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Le nom de l’auteur</a:t>
            </a:r>
          </a:p>
        </p:txBody>
      </p:sp>
      <p:sp>
        <p:nvSpPr>
          <p:cNvPr id="4" name="Espace réservé de la date 3"/>
          <p:cNvSpPr>
            <a:spLocks noGrp="1"/>
          </p:cNvSpPr>
          <p:nvPr>
            <p:ph type="dt" sz="half" idx="10"/>
          </p:nvPr>
        </p:nvSpPr>
        <p:spPr/>
        <p:txBody>
          <a:bodyPr/>
          <a:lstStyle/>
          <a:p>
            <a:r>
              <a:rPr lang="fr-FR"/>
              <a:t>29 juillet 2018</a:t>
            </a:r>
          </a:p>
        </p:txBody>
      </p:sp>
      <p:sp>
        <p:nvSpPr>
          <p:cNvPr id="5" name="Espace réservé du pied de page 4"/>
          <p:cNvSpPr>
            <a:spLocks noGrp="1"/>
          </p:cNvSpPr>
          <p:nvPr>
            <p:ph type="ftr" sz="quarter" idx="11"/>
          </p:nvPr>
        </p:nvSpPr>
        <p:spPr/>
        <p:txBody>
          <a:bodyPr/>
          <a:lstStyle/>
          <a:p>
            <a:r>
              <a:rPr lang="en-US"/>
              <a:t>Patrice • Imago</a:t>
            </a:r>
            <a:endParaRPr lang="fr-FR"/>
          </a:p>
        </p:txBody>
      </p:sp>
      <p:sp>
        <p:nvSpPr>
          <p:cNvPr id="6" name="Espace réservé du numéro de diapositive 5"/>
          <p:cNvSpPr>
            <a:spLocks noGrp="1"/>
          </p:cNvSpPr>
          <p:nvPr>
            <p:ph type="sldNum" sz="quarter" idx="12"/>
          </p:nvPr>
        </p:nvSpPr>
        <p:spPr/>
        <p:txBody>
          <a:bodyPr/>
          <a:lstStyle/>
          <a:p>
            <a:fld id="{F050CC95-A3DD-6249-BEE8-1869D1517CBE}" type="slidenum">
              <a:t>‹#›</a:t>
            </a:fld>
            <a:endParaRPr lang="fr-FR"/>
          </a:p>
        </p:txBody>
      </p:sp>
      <p:sp>
        <p:nvSpPr>
          <p:cNvPr id="16" name="Espace réservé du texte 15"/>
          <p:cNvSpPr>
            <a:spLocks noGrp="1"/>
          </p:cNvSpPr>
          <p:nvPr>
            <p:ph type="body" sz="quarter" idx="13" hasCustomPrompt="1"/>
          </p:nvPr>
        </p:nvSpPr>
        <p:spPr>
          <a:xfrm>
            <a:off x="1431373" y="4284656"/>
            <a:ext cx="6470650" cy="775371"/>
          </a:xfrm>
        </p:spPr>
        <p:txBody>
          <a:bodyPr/>
          <a:lstStyle>
            <a:lvl1pPr algn="ctr">
              <a:defRPr/>
            </a:lvl1pPr>
          </a:lstStyle>
          <a:p>
            <a:pPr lvl="0"/>
            <a:r>
              <a:rPr lang="fr-FR"/>
              <a:t>Le titre de la présentation</a:t>
            </a:r>
          </a:p>
        </p:txBody>
      </p:sp>
      <p:pic>
        <p:nvPicPr>
          <p:cNvPr id="2" name="Image 1"/>
          <p:cNvPicPr>
            <a:picLocks noChangeAspect="1"/>
          </p:cNvPicPr>
          <p:nvPr userDrawn="1"/>
        </p:nvPicPr>
        <p:blipFill>
          <a:blip r:embed="rId3"/>
          <a:stretch>
            <a:fillRect/>
          </a:stretch>
        </p:blipFill>
        <p:spPr>
          <a:xfrm>
            <a:off x="5138445" y="1455037"/>
            <a:ext cx="3585903" cy="2561359"/>
          </a:xfrm>
          <a:prstGeom prst="rect">
            <a:avLst/>
          </a:prstGeom>
        </p:spPr>
      </p:pic>
      <p:pic>
        <p:nvPicPr>
          <p:cNvPr id="11" name="Image 10"/>
          <p:cNvPicPr>
            <a:picLocks noChangeAspect="1"/>
          </p:cNvPicPr>
          <p:nvPr userDrawn="1"/>
        </p:nvPicPr>
        <p:blipFill>
          <a:blip r:embed="rId4"/>
          <a:stretch>
            <a:fillRect/>
          </a:stretch>
        </p:blipFill>
        <p:spPr>
          <a:xfrm>
            <a:off x="2979457" y="968831"/>
            <a:ext cx="3215934" cy="1052127"/>
          </a:xfrm>
          <a:prstGeom prst="rect">
            <a:avLst/>
          </a:prstGeom>
        </p:spPr>
      </p:pic>
      <p:pic>
        <p:nvPicPr>
          <p:cNvPr id="19" name="Image 18"/>
          <p:cNvPicPr>
            <a:picLocks noChangeAspect="1"/>
          </p:cNvPicPr>
          <p:nvPr userDrawn="1"/>
        </p:nvPicPr>
        <p:blipFill>
          <a:blip r:embed="rId5"/>
          <a:stretch>
            <a:fillRect/>
          </a:stretch>
        </p:blipFill>
        <p:spPr>
          <a:xfrm rot="7839574">
            <a:off x="3846949" y="2224249"/>
            <a:ext cx="1226416" cy="1132076"/>
          </a:xfrm>
          <a:prstGeom prst="rect">
            <a:avLst/>
          </a:prstGeom>
        </p:spPr>
      </p:pic>
      <p:pic>
        <p:nvPicPr>
          <p:cNvPr id="20" name="Image 19"/>
          <p:cNvPicPr>
            <a:picLocks noChangeAspect="1"/>
          </p:cNvPicPr>
          <p:nvPr userDrawn="1"/>
        </p:nvPicPr>
        <p:blipFill>
          <a:blip r:embed="rId5"/>
          <a:stretch>
            <a:fillRect/>
          </a:stretch>
        </p:blipFill>
        <p:spPr>
          <a:xfrm>
            <a:off x="4310984" y="3301065"/>
            <a:ext cx="495300" cy="457200"/>
          </a:xfrm>
          <a:prstGeom prst="rect">
            <a:avLst/>
          </a:prstGeom>
        </p:spPr>
      </p:pic>
      <p:pic>
        <p:nvPicPr>
          <p:cNvPr id="21" name="Image 20"/>
          <p:cNvPicPr>
            <a:picLocks noChangeAspect="1"/>
          </p:cNvPicPr>
          <p:nvPr userDrawn="1"/>
        </p:nvPicPr>
        <p:blipFill>
          <a:blip r:embed="rId6"/>
          <a:stretch>
            <a:fillRect/>
          </a:stretch>
        </p:blipFill>
        <p:spPr>
          <a:xfrm>
            <a:off x="1612166" y="2827129"/>
            <a:ext cx="373974" cy="351171"/>
          </a:xfrm>
          <a:prstGeom prst="rect">
            <a:avLst/>
          </a:prstGeom>
        </p:spPr>
      </p:pic>
      <p:pic>
        <p:nvPicPr>
          <p:cNvPr id="23" name="Image 22"/>
          <p:cNvPicPr>
            <a:picLocks noChangeAspect="1"/>
          </p:cNvPicPr>
          <p:nvPr userDrawn="1"/>
        </p:nvPicPr>
        <p:blipFill>
          <a:blip r:embed="rId7"/>
          <a:stretch>
            <a:fillRect/>
          </a:stretch>
        </p:blipFill>
        <p:spPr>
          <a:xfrm rot="10643873" flipH="1">
            <a:off x="2119684" y="2430094"/>
            <a:ext cx="1545125" cy="1231917"/>
          </a:xfrm>
          <a:prstGeom prst="rect">
            <a:avLst/>
          </a:prstGeom>
        </p:spPr>
      </p:pic>
      <p:pic>
        <p:nvPicPr>
          <p:cNvPr id="24" name="Image 23"/>
          <p:cNvPicPr>
            <a:picLocks noChangeAspect="1"/>
          </p:cNvPicPr>
          <p:nvPr userDrawn="1"/>
        </p:nvPicPr>
        <p:blipFill>
          <a:blip r:embed="rId7"/>
          <a:stretch>
            <a:fillRect/>
          </a:stretch>
        </p:blipFill>
        <p:spPr>
          <a:xfrm>
            <a:off x="784087" y="989487"/>
            <a:ext cx="1548644" cy="1438027"/>
          </a:xfrm>
          <a:prstGeom prst="rect">
            <a:avLst/>
          </a:prstGeom>
        </p:spPr>
      </p:pic>
    </p:spTree>
    <p:extLst>
      <p:ext uri="{BB962C8B-B14F-4D97-AF65-F5344CB8AC3E}">
        <p14:creationId xmlns:p14="http://schemas.microsoft.com/office/powerpoint/2010/main" val="331221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ébut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3005817"/>
            <a:ext cx="7772400" cy="1362075"/>
          </a:xfrm>
        </p:spPr>
        <p:txBody>
          <a:bodyPr anchor="t"/>
          <a:lstStyle>
            <a:lvl1pPr algn="ctr">
              <a:defRPr sz="4000" b="1" cap="none"/>
            </a:lvl1pPr>
          </a:lstStyle>
          <a:p>
            <a:r>
              <a:rPr lang="fr-FR"/>
              <a:t>Votre titre de section</a:t>
            </a:r>
          </a:p>
        </p:txBody>
      </p:sp>
      <p:sp>
        <p:nvSpPr>
          <p:cNvPr id="3" name="Espace réservé du texte 2"/>
          <p:cNvSpPr>
            <a:spLocks noGrp="1"/>
          </p:cNvSpPr>
          <p:nvPr>
            <p:ph type="body" idx="1" hasCustomPrompt="1"/>
          </p:nvPr>
        </p:nvSpPr>
        <p:spPr>
          <a:xfrm>
            <a:off x="712234" y="1495550"/>
            <a:ext cx="7772400" cy="15001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Votre en tête de section</a:t>
            </a:r>
          </a:p>
        </p:txBody>
      </p:sp>
      <p:sp>
        <p:nvSpPr>
          <p:cNvPr id="4" name="Espace réservé de la date 3"/>
          <p:cNvSpPr>
            <a:spLocks noGrp="1"/>
          </p:cNvSpPr>
          <p:nvPr>
            <p:ph type="dt" sz="half" idx="10"/>
          </p:nvPr>
        </p:nvSpPr>
        <p:spPr/>
        <p:txBody>
          <a:bodyPr/>
          <a:lstStyle/>
          <a:p>
            <a:r>
              <a:rPr lang="fr-FR"/>
              <a:t>29 juillet 2018</a:t>
            </a:r>
          </a:p>
        </p:txBody>
      </p:sp>
      <p:sp>
        <p:nvSpPr>
          <p:cNvPr id="5" name="Espace réservé du pied de page 4"/>
          <p:cNvSpPr>
            <a:spLocks noGrp="1"/>
          </p:cNvSpPr>
          <p:nvPr>
            <p:ph type="ftr" sz="quarter" idx="11"/>
          </p:nvPr>
        </p:nvSpPr>
        <p:spPr/>
        <p:txBody>
          <a:bodyPr/>
          <a:lstStyle/>
          <a:p>
            <a:r>
              <a:rPr lang="en-US"/>
              <a:t>Patrice • Imago</a:t>
            </a:r>
            <a:endParaRPr lang="fr-FR"/>
          </a:p>
        </p:txBody>
      </p:sp>
      <p:sp>
        <p:nvSpPr>
          <p:cNvPr id="6" name="Espace réservé du numéro de diapositive 5"/>
          <p:cNvSpPr>
            <a:spLocks noGrp="1"/>
          </p:cNvSpPr>
          <p:nvPr>
            <p:ph type="sldNum" sz="quarter" idx="12"/>
          </p:nvPr>
        </p:nvSpPr>
        <p:spPr/>
        <p:txBody>
          <a:bodyPr/>
          <a:lstStyle/>
          <a:p>
            <a:fld id="{F050CC95-A3DD-6249-BEE8-1869D1517CBE}" type="slidenum">
              <a:t>‹#›</a:t>
            </a:fld>
            <a:endParaRPr lang="fr-FR"/>
          </a:p>
        </p:txBody>
      </p:sp>
      <p:cxnSp>
        <p:nvCxnSpPr>
          <p:cNvPr id="7" name="Connecteur droit 6"/>
          <p:cNvCxnSpPr/>
          <p:nvPr userDrawn="1"/>
        </p:nvCxnSpPr>
        <p:spPr>
          <a:xfrm>
            <a:off x="1238569" y="6114825"/>
            <a:ext cx="7037379" cy="18622"/>
          </a:xfrm>
          <a:prstGeom prst="line">
            <a:avLst/>
          </a:prstGeom>
          <a:ln w="127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userDrawn="1"/>
        </p:nvCxnSpPr>
        <p:spPr>
          <a:xfrm>
            <a:off x="6944300" y="6128480"/>
            <a:ext cx="0" cy="473747"/>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Ellipse 8"/>
          <p:cNvSpPr/>
          <p:nvPr userDrawn="1"/>
        </p:nvSpPr>
        <p:spPr>
          <a:xfrm>
            <a:off x="908102" y="5949591"/>
            <a:ext cx="330467" cy="330467"/>
          </a:xfrm>
          <a:prstGeom prst="ellipse">
            <a:avLst/>
          </a:prstGeom>
          <a:noFill/>
          <a:ln w="12700"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3999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29 juillet 2018</a:t>
            </a:r>
          </a:p>
        </p:txBody>
      </p:sp>
      <p:sp>
        <p:nvSpPr>
          <p:cNvPr id="3" name="Espace réservé du pied de page 2"/>
          <p:cNvSpPr>
            <a:spLocks noGrp="1"/>
          </p:cNvSpPr>
          <p:nvPr>
            <p:ph type="ftr" sz="quarter" idx="11"/>
          </p:nvPr>
        </p:nvSpPr>
        <p:spPr/>
        <p:txBody>
          <a:bodyPr/>
          <a:lstStyle/>
          <a:p>
            <a:r>
              <a:rPr lang="en-US"/>
              <a:t>Patrice • Imago</a:t>
            </a:r>
            <a:endParaRPr lang="fr-FR"/>
          </a:p>
        </p:txBody>
      </p:sp>
      <p:sp>
        <p:nvSpPr>
          <p:cNvPr id="4" name="Espace réservé du numéro de diapositive 3"/>
          <p:cNvSpPr>
            <a:spLocks noGrp="1"/>
          </p:cNvSpPr>
          <p:nvPr>
            <p:ph type="sldNum" sz="quarter" idx="12"/>
          </p:nvPr>
        </p:nvSpPr>
        <p:spPr/>
        <p:txBody>
          <a:bodyPr/>
          <a:lstStyle/>
          <a:p>
            <a:fld id="{F050CC95-A3DD-6249-BEE8-1869D1517CBE}" type="slidenum">
              <a:t>‹#›</a:t>
            </a:fld>
            <a:endParaRPr lang="fr-FR"/>
          </a:p>
        </p:txBody>
      </p:sp>
      <p:cxnSp>
        <p:nvCxnSpPr>
          <p:cNvPr id="5" name="Connecteur droit 4"/>
          <p:cNvCxnSpPr/>
          <p:nvPr userDrawn="1"/>
        </p:nvCxnSpPr>
        <p:spPr>
          <a:xfrm>
            <a:off x="1238569" y="6114825"/>
            <a:ext cx="7037379" cy="18622"/>
          </a:xfrm>
          <a:prstGeom prst="line">
            <a:avLst/>
          </a:prstGeom>
          <a:ln w="127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a:off x="6944300" y="6128480"/>
            <a:ext cx="0" cy="473747"/>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Ellipse 6"/>
          <p:cNvSpPr/>
          <p:nvPr userDrawn="1"/>
        </p:nvSpPr>
        <p:spPr>
          <a:xfrm>
            <a:off x="908102" y="5949591"/>
            <a:ext cx="330467" cy="330467"/>
          </a:xfrm>
          <a:prstGeom prst="ellipse">
            <a:avLst/>
          </a:prstGeom>
          <a:noFill/>
          <a:ln w="12700"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24886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29 juillet 2018</a:t>
            </a:r>
          </a:p>
        </p:txBody>
      </p:sp>
      <p:sp>
        <p:nvSpPr>
          <p:cNvPr id="3" name="Espace réservé du pied de page 2"/>
          <p:cNvSpPr>
            <a:spLocks noGrp="1"/>
          </p:cNvSpPr>
          <p:nvPr>
            <p:ph type="ftr" sz="quarter" idx="11"/>
          </p:nvPr>
        </p:nvSpPr>
        <p:spPr/>
        <p:txBody>
          <a:bodyPr/>
          <a:lstStyle/>
          <a:p>
            <a:r>
              <a:rPr lang="en-US"/>
              <a:t>Patrice • Imago</a:t>
            </a:r>
            <a:endParaRPr lang="fr-FR"/>
          </a:p>
        </p:txBody>
      </p:sp>
      <p:sp>
        <p:nvSpPr>
          <p:cNvPr id="4" name="Espace réservé du numéro de diapositive 3"/>
          <p:cNvSpPr>
            <a:spLocks noGrp="1"/>
          </p:cNvSpPr>
          <p:nvPr>
            <p:ph type="sldNum" sz="quarter" idx="12"/>
          </p:nvPr>
        </p:nvSpPr>
        <p:spPr/>
        <p:txBody>
          <a:bodyPr/>
          <a:lstStyle/>
          <a:p>
            <a:fld id="{F050CC95-A3DD-6249-BEE8-1869D1517CBE}" type="slidenum">
              <a:t>‹#›</a:t>
            </a:fld>
            <a:endParaRPr lang="fr-FR"/>
          </a:p>
        </p:txBody>
      </p:sp>
      <p:cxnSp>
        <p:nvCxnSpPr>
          <p:cNvPr id="5" name="Connecteur droit 4"/>
          <p:cNvCxnSpPr/>
          <p:nvPr userDrawn="1"/>
        </p:nvCxnSpPr>
        <p:spPr>
          <a:xfrm>
            <a:off x="1238569" y="6114825"/>
            <a:ext cx="7037379" cy="18622"/>
          </a:xfrm>
          <a:prstGeom prst="line">
            <a:avLst/>
          </a:prstGeom>
          <a:ln w="1270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 name="Connecteur droit 5"/>
          <p:cNvCxnSpPr/>
          <p:nvPr userDrawn="1"/>
        </p:nvCxnSpPr>
        <p:spPr>
          <a:xfrm>
            <a:off x="6944300" y="6128480"/>
            <a:ext cx="0" cy="473747"/>
          </a:xfrm>
          <a:prstGeom prst="line">
            <a:avLst/>
          </a:prstGeom>
          <a:ln w="12700"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Ellipse 6"/>
          <p:cNvSpPr/>
          <p:nvPr userDrawn="1"/>
        </p:nvSpPr>
        <p:spPr>
          <a:xfrm>
            <a:off x="908102" y="5949591"/>
            <a:ext cx="330467" cy="330467"/>
          </a:xfrm>
          <a:prstGeom prst="ellipse">
            <a:avLst/>
          </a:prstGeom>
          <a:noFill/>
          <a:ln w="12700"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9" name="Image 8"/>
          <p:cNvPicPr>
            <a:picLocks noChangeAspect="1"/>
          </p:cNvPicPr>
          <p:nvPr userDrawn="1"/>
        </p:nvPicPr>
        <p:blipFill>
          <a:blip r:embed="rId2"/>
          <a:stretch>
            <a:fillRect/>
          </a:stretch>
        </p:blipFill>
        <p:spPr>
          <a:xfrm>
            <a:off x="3499207" y="748313"/>
            <a:ext cx="5090326" cy="3635947"/>
          </a:xfrm>
          <a:prstGeom prst="rect">
            <a:avLst/>
          </a:prstGeom>
        </p:spPr>
      </p:pic>
      <p:pic>
        <p:nvPicPr>
          <p:cNvPr id="10" name="Image 9"/>
          <p:cNvPicPr>
            <a:picLocks noChangeAspect="1"/>
          </p:cNvPicPr>
          <p:nvPr userDrawn="1"/>
        </p:nvPicPr>
        <p:blipFill>
          <a:blip r:embed="rId3"/>
          <a:stretch>
            <a:fillRect/>
          </a:stretch>
        </p:blipFill>
        <p:spPr>
          <a:xfrm>
            <a:off x="1594318" y="1722223"/>
            <a:ext cx="889000" cy="825500"/>
          </a:xfrm>
          <a:prstGeom prst="rect">
            <a:avLst/>
          </a:prstGeom>
        </p:spPr>
      </p:pic>
      <p:pic>
        <p:nvPicPr>
          <p:cNvPr id="11" name="Image 10"/>
          <p:cNvPicPr>
            <a:picLocks noChangeAspect="1"/>
          </p:cNvPicPr>
          <p:nvPr userDrawn="1"/>
        </p:nvPicPr>
        <p:blipFill>
          <a:blip r:embed="rId4"/>
          <a:stretch>
            <a:fillRect/>
          </a:stretch>
        </p:blipFill>
        <p:spPr>
          <a:xfrm>
            <a:off x="1177928" y="2465937"/>
            <a:ext cx="1991812" cy="1870360"/>
          </a:xfrm>
          <a:prstGeom prst="rect">
            <a:avLst/>
          </a:prstGeom>
        </p:spPr>
      </p:pic>
      <p:pic>
        <p:nvPicPr>
          <p:cNvPr id="12" name="Image 11"/>
          <p:cNvPicPr>
            <a:picLocks noChangeAspect="1"/>
          </p:cNvPicPr>
          <p:nvPr userDrawn="1"/>
        </p:nvPicPr>
        <p:blipFill>
          <a:blip r:embed="rId5"/>
          <a:stretch>
            <a:fillRect/>
          </a:stretch>
        </p:blipFill>
        <p:spPr>
          <a:xfrm>
            <a:off x="1104440" y="2241590"/>
            <a:ext cx="495300" cy="457200"/>
          </a:xfrm>
          <a:prstGeom prst="rect">
            <a:avLst/>
          </a:prstGeom>
        </p:spPr>
      </p:pic>
      <p:pic>
        <p:nvPicPr>
          <p:cNvPr id="13" name="Image 12"/>
          <p:cNvPicPr>
            <a:picLocks noChangeAspect="1"/>
          </p:cNvPicPr>
          <p:nvPr userDrawn="1"/>
        </p:nvPicPr>
        <p:blipFill>
          <a:blip r:embed="rId5"/>
          <a:stretch>
            <a:fillRect/>
          </a:stretch>
        </p:blipFill>
        <p:spPr>
          <a:xfrm>
            <a:off x="832289" y="948804"/>
            <a:ext cx="495300" cy="457200"/>
          </a:xfrm>
          <a:prstGeom prst="rect">
            <a:avLst/>
          </a:prstGeom>
        </p:spPr>
      </p:pic>
      <p:pic>
        <p:nvPicPr>
          <p:cNvPr id="14" name="Image 13"/>
          <p:cNvPicPr>
            <a:picLocks noChangeAspect="1"/>
          </p:cNvPicPr>
          <p:nvPr userDrawn="1"/>
        </p:nvPicPr>
        <p:blipFill>
          <a:blip r:embed="rId4"/>
          <a:stretch>
            <a:fillRect/>
          </a:stretch>
        </p:blipFill>
        <p:spPr>
          <a:xfrm>
            <a:off x="3544774" y="1129185"/>
            <a:ext cx="1041400" cy="977900"/>
          </a:xfrm>
          <a:prstGeom prst="rect">
            <a:avLst/>
          </a:prstGeom>
        </p:spPr>
      </p:pic>
      <p:pic>
        <p:nvPicPr>
          <p:cNvPr id="15" name="Image 14"/>
          <p:cNvPicPr>
            <a:picLocks noChangeAspect="1"/>
          </p:cNvPicPr>
          <p:nvPr userDrawn="1"/>
        </p:nvPicPr>
        <p:blipFill>
          <a:blip r:embed="rId4"/>
          <a:stretch>
            <a:fillRect/>
          </a:stretch>
        </p:blipFill>
        <p:spPr>
          <a:xfrm rot="17002202">
            <a:off x="6368740" y="3558943"/>
            <a:ext cx="1466541" cy="2844671"/>
          </a:xfrm>
          <a:prstGeom prst="rect">
            <a:avLst/>
          </a:prstGeom>
        </p:spPr>
      </p:pic>
      <p:pic>
        <p:nvPicPr>
          <p:cNvPr id="16" name="Image 15"/>
          <p:cNvPicPr>
            <a:picLocks noChangeAspect="1"/>
          </p:cNvPicPr>
          <p:nvPr userDrawn="1"/>
        </p:nvPicPr>
        <p:blipFill>
          <a:blip r:embed="rId3"/>
          <a:stretch>
            <a:fillRect/>
          </a:stretch>
        </p:blipFill>
        <p:spPr>
          <a:xfrm>
            <a:off x="825295" y="4075752"/>
            <a:ext cx="889000" cy="825500"/>
          </a:xfrm>
          <a:prstGeom prst="rect">
            <a:avLst/>
          </a:prstGeom>
        </p:spPr>
      </p:pic>
      <p:pic>
        <p:nvPicPr>
          <p:cNvPr id="17" name="Image 16"/>
          <p:cNvPicPr>
            <a:picLocks noChangeAspect="1"/>
          </p:cNvPicPr>
          <p:nvPr userDrawn="1"/>
        </p:nvPicPr>
        <p:blipFill>
          <a:blip r:embed="rId4"/>
          <a:stretch>
            <a:fillRect/>
          </a:stretch>
        </p:blipFill>
        <p:spPr>
          <a:xfrm rot="10800000">
            <a:off x="3151205" y="2290026"/>
            <a:ext cx="447816" cy="868635"/>
          </a:xfrm>
          <a:prstGeom prst="rect">
            <a:avLst/>
          </a:prstGeom>
        </p:spPr>
      </p:pic>
      <p:pic>
        <p:nvPicPr>
          <p:cNvPr id="19" name="Image 18"/>
          <p:cNvPicPr>
            <a:picLocks noChangeAspect="1"/>
          </p:cNvPicPr>
          <p:nvPr userDrawn="1"/>
        </p:nvPicPr>
        <p:blipFill>
          <a:blip r:embed="rId4"/>
          <a:stretch>
            <a:fillRect/>
          </a:stretch>
        </p:blipFill>
        <p:spPr>
          <a:xfrm rot="15873006">
            <a:off x="2087611" y="1067929"/>
            <a:ext cx="700524" cy="843781"/>
          </a:xfrm>
          <a:prstGeom prst="rect">
            <a:avLst/>
          </a:prstGeom>
        </p:spPr>
      </p:pic>
      <p:pic>
        <p:nvPicPr>
          <p:cNvPr id="20" name="Image 19"/>
          <p:cNvPicPr>
            <a:picLocks noChangeAspect="1"/>
          </p:cNvPicPr>
          <p:nvPr userDrawn="1"/>
        </p:nvPicPr>
        <p:blipFill>
          <a:blip r:embed="rId4"/>
          <a:stretch>
            <a:fillRect/>
          </a:stretch>
        </p:blipFill>
        <p:spPr>
          <a:xfrm rot="13694306">
            <a:off x="827766" y="1575791"/>
            <a:ext cx="443861" cy="534630"/>
          </a:xfrm>
          <a:prstGeom prst="rect">
            <a:avLst/>
          </a:prstGeom>
        </p:spPr>
      </p:pic>
      <p:pic>
        <p:nvPicPr>
          <p:cNvPr id="21" name="Image 20"/>
          <p:cNvPicPr>
            <a:picLocks noChangeAspect="1"/>
          </p:cNvPicPr>
          <p:nvPr userDrawn="1"/>
        </p:nvPicPr>
        <p:blipFill>
          <a:blip r:embed="rId4"/>
          <a:stretch>
            <a:fillRect/>
          </a:stretch>
        </p:blipFill>
        <p:spPr>
          <a:xfrm rot="13694306">
            <a:off x="1236375" y="5087618"/>
            <a:ext cx="443861" cy="534630"/>
          </a:xfrm>
          <a:prstGeom prst="rect">
            <a:avLst/>
          </a:prstGeom>
        </p:spPr>
      </p:pic>
      <p:pic>
        <p:nvPicPr>
          <p:cNvPr id="22" name="Image 21"/>
          <p:cNvPicPr>
            <a:picLocks noChangeAspect="1"/>
          </p:cNvPicPr>
          <p:nvPr userDrawn="1"/>
        </p:nvPicPr>
        <p:blipFill>
          <a:blip r:embed="rId4"/>
          <a:stretch>
            <a:fillRect/>
          </a:stretch>
        </p:blipFill>
        <p:spPr>
          <a:xfrm rot="3873181">
            <a:off x="2392352" y="4086152"/>
            <a:ext cx="624656" cy="1408982"/>
          </a:xfrm>
          <a:prstGeom prst="rect">
            <a:avLst/>
          </a:prstGeom>
        </p:spPr>
      </p:pic>
      <p:pic>
        <p:nvPicPr>
          <p:cNvPr id="23" name="Image 22"/>
          <p:cNvPicPr>
            <a:picLocks noChangeAspect="1"/>
          </p:cNvPicPr>
          <p:nvPr userDrawn="1"/>
        </p:nvPicPr>
        <p:blipFill>
          <a:blip r:embed="rId5"/>
          <a:stretch>
            <a:fillRect/>
          </a:stretch>
        </p:blipFill>
        <p:spPr>
          <a:xfrm>
            <a:off x="4012810" y="4758804"/>
            <a:ext cx="495300" cy="457200"/>
          </a:xfrm>
          <a:prstGeom prst="rect">
            <a:avLst/>
          </a:prstGeom>
        </p:spPr>
      </p:pic>
    </p:spTree>
    <p:extLst>
      <p:ext uri="{BB962C8B-B14F-4D97-AF65-F5344CB8AC3E}">
        <p14:creationId xmlns:p14="http://schemas.microsoft.com/office/powerpoint/2010/main" val="583484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5" Type="http://schemas.openxmlformats.org/officeDocument/2006/relationships/image" Target="../media/image2.png"/><Relationship Id="rId6" Type="http://schemas.openxmlformats.org/officeDocument/2006/relationships/image" Target="../media/image3.emf"/><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368519" y="419435"/>
            <a:ext cx="5866949" cy="447422"/>
          </a:xfrm>
          <a:prstGeom prst="rect">
            <a:avLst/>
          </a:prstGeom>
          <a:noFill/>
          <a:ln>
            <a:noFill/>
          </a:ln>
        </p:spPr>
        <p:style>
          <a:lnRef idx="2">
            <a:schemeClr val="dk1"/>
          </a:lnRef>
          <a:fillRef idx="1">
            <a:schemeClr val="lt1"/>
          </a:fillRef>
          <a:effectRef idx="0">
            <a:schemeClr val="dk1"/>
          </a:effectRef>
          <a:fontRef idx="none"/>
        </p:style>
        <p:txBody>
          <a:bodyPr vert="horz" wrap="square" lIns="36000" tIns="46800" rIns="36000" bIns="46800" rtlCol="0" anchor="b" anchorCtr="0">
            <a:normAutofit/>
          </a:bodyPr>
          <a:lstStyle/>
          <a:p>
            <a:r>
              <a:rPr lang="fr-FR"/>
              <a:t>Cliquez et modifiez le titre</a:t>
            </a:r>
          </a:p>
        </p:txBody>
      </p:sp>
      <p:sp>
        <p:nvSpPr>
          <p:cNvPr id="3" name="Espace réservé du texte 2"/>
          <p:cNvSpPr>
            <a:spLocks noGrp="1"/>
          </p:cNvSpPr>
          <p:nvPr>
            <p:ph type="body" idx="1"/>
          </p:nvPr>
        </p:nvSpPr>
        <p:spPr>
          <a:xfrm>
            <a:off x="766995" y="1082633"/>
            <a:ext cx="7427076" cy="4636034"/>
          </a:xfrm>
          <a:prstGeom prst="rect">
            <a:avLst/>
          </a:prstGeom>
        </p:spPr>
        <p:txBody>
          <a:bodyPr vert="horz" lIns="91440" tIns="45720" rIns="91440" bIns="45720" rtlCol="0">
            <a:normAutofit/>
          </a:bodyPr>
          <a:lstStyle/>
          <a:p>
            <a:pPr lvl="0"/>
            <a:r>
              <a:rPr lang="fr-FR"/>
              <a:t>Niveau 0 (titre)</a:t>
            </a:r>
          </a:p>
          <a:p>
            <a:pPr lvl="1"/>
            <a:r>
              <a:rPr lang="fr-FR"/>
              <a:t>Niveau 1 (titre)</a:t>
            </a:r>
          </a:p>
          <a:p>
            <a:pPr lvl="2"/>
            <a:r>
              <a:rPr lang="fr-FR"/>
              <a:t>Niveau 2 (titre)</a:t>
            </a:r>
          </a:p>
          <a:p>
            <a:pPr lvl="4"/>
            <a:r>
              <a:rPr lang="fr-FR"/>
              <a:t>Niveau 3 (texte usuel)</a:t>
            </a:r>
          </a:p>
          <a:p>
            <a:pPr lvl="3"/>
            <a:r>
              <a:rPr lang="fr-FR"/>
              <a:t>Niveau 4 (petit texte)</a:t>
            </a:r>
          </a:p>
          <a:p>
            <a:pPr lvl="5"/>
            <a:r>
              <a:rPr lang="fr-FR"/>
              <a:t>Niveau 5 (texte petit)</a:t>
            </a:r>
          </a:p>
          <a:p>
            <a:pPr lvl="6"/>
            <a:r>
              <a:rPr lang="fr-FR"/>
              <a:t>Niveau 6</a:t>
            </a:r>
          </a:p>
          <a:p>
            <a:pPr lvl="7"/>
            <a:r>
              <a:rPr lang="fr-FR"/>
              <a:t>Niveau 7</a:t>
            </a:r>
          </a:p>
          <a:p>
            <a:pPr lvl="8"/>
            <a:r>
              <a:rPr lang="fr-FR"/>
              <a:t>Niveau 8</a:t>
            </a:r>
          </a:p>
        </p:txBody>
      </p:sp>
      <p:sp>
        <p:nvSpPr>
          <p:cNvPr id="4" name="Espace réservé de la date 3"/>
          <p:cNvSpPr>
            <a:spLocks noGrp="1"/>
          </p:cNvSpPr>
          <p:nvPr>
            <p:ph type="dt" sz="half" idx="2"/>
          </p:nvPr>
        </p:nvSpPr>
        <p:spPr>
          <a:xfrm>
            <a:off x="6896204" y="6012008"/>
            <a:ext cx="1116866" cy="216000"/>
          </a:xfrm>
          <a:prstGeom prst="rect">
            <a:avLst/>
          </a:prstGeom>
        </p:spPr>
        <p:txBody>
          <a:bodyPr vert="horz" lIns="0" tIns="0" rIns="0" bIns="0" rtlCol="0" anchor="t" anchorCtr="0"/>
          <a:lstStyle>
            <a:lvl1pPr algn="l">
              <a:defRPr sz="800">
                <a:solidFill>
                  <a:schemeClr val="accent6"/>
                </a:solidFill>
              </a:defRPr>
            </a:lvl1pPr>
          </a:lstStyle>
          <a:p>
            <a:r>
              <a:rPr lang="fr-FR"/>
              <a:t>29 juillet 2018</a:t>
            </a:r>
          </a:p>
        </p:txBody>
      </p:sp>
      <p:cxnSp>
        <p:nvCxnSpPr>
          <p:cNvPr id="15" name="Connecteur droit 14"/>
          <p:cNvCxnSpPr/>
          <p:nvPr userDrawn="1"/>
        </p:nvCxnSpPr>
        <p:spPr>
          <a:xfrm>
            <a:off x="881347" y="890518"/>
            <a:ext cx="7364364"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userDrawn="1"/>
        </p:nvPicPr>
        <p:blipFill>
          <a:blip r:embed="rId4"/>
          <a:stretch>
            <a:fillRect/>
          </a:stretch>
        </p:blipFill>
        <p:spPr>
          <a:xfrm>
            <a:off x="6888537" y="6245476"/>
            <a:ext cx="1280944" cy="440079"/>
          </a:xfrm>
          <a:prstGeom prst="rect">
            <a:avLst/>
          </a:prstGeom>
        </p:spPr>
      </p:pic>
      <p:pic>
        <p:nvPicPr>
          <p:cNvPr id="14" name="Image 13"/>
          <p:cNvPicPr>
            <a:picLocks noChangeAspect="1"/>
          </p:cNvPicPr>
          <p:nvPr userDrawn="1"/>
        </p:nvPicPr>
        <p:blipFill>
          <a:blip r:embed="rId5"/>
          <a:stretch>
            <a:fillRect/>
          </a:stretch>
        </p:blipFill>
        <p:spPr>
          <a:xfrm>
            <a:off x="5903636" y="6231272"/>
            <a:ext cx="754793" cy="430365"/>
          </a:xfrm>
          <a:prstGeom prst="rect">
            <a:avLst/>
          </a:prstGeom>
        </p:spPr>
      </p:pic>
      <p:sp>
        <p:nvSpPr>
          <p:cNvPr id="23" name="Ellipse 22"/>
          <p:cNvSpPr/>
          <p:nvPr userDrawn="1"/>
        </p:nvSpPr>
        <p:spPr>
          <a:xfrm>
            <a:off x="871838" y="6063616"/>
            <a:ext cx="249396" cy="249394"/>
          </a:xfrm>
          <a:prstGeom prst="ellipse">
            <a:avLst/>
          </a:prstGeom>
          <a:ln w="3175" cmpd="sng">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17" name="Connecteur droit 16"/>
          <p:cNvCxnSpPr>
            <a:stCxn id="23" idx="6"/>
          </p:cNvCxnSpPr>
          <p:nvPr userDrawn="1"/>
        </p:nvCxnSpPr>
        <p:spPr>
          <a:xfrm>
            <a:off x="1121234" y="6188313"/>
            <a:ext cx="7077914" cy="18622"/>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userDrawn="1"/>
        </p:nvCxnSpPr>
        <p:spPr>
          <a:xfrm>
            <a:off x="6762881" y="6037855"/>
            <a:ext cx="0" cy="575733"/>
          </a:xfrm>
          <a:prstGeom prst="line">
            <a:avLst/>
          </a:prstGeom>
          <a:ln w="3175" cmpd="sng">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Espace réservé du numéro de diapositive 5"/>
          <p:cNvSpPr>
            <a:spLocks noGrp="1"/>
          </p:cNvSpPr>
          <p:nvPr>
            <p:ph type="sldNum" sz="quarter" idx="4"/>
          </p:nvPr>
        </p:nvSpPr>
        <p:spPr>
          <a:xfrm>
            <a:off x="849736" y="6114316"/>
            <a:ext cx="279963" cy="211404"/>
          </a:xfrm>
          <a:prstGeom prst="rect">
            <a:avLst/>
          </a:prstGeom>
        </p:spPr>
        <p:txBody>
          <a:bodyPr vert="horz" lIns="0" tIns="0" rIns="0" bIns="0" rtlCol="0" anchor="t" anchorCtr="0"/>
          <a:lstStyle>
            <a:lvl1pPr algn="ctr">
              <a:defRPr sz="800" b="1">
                <a:solidFill>
                  <a:schemeClr val="accent6"/>
                </a:solidFill>
              </a:defRPr>
            </a:lvl1pPr>
          </a:lstStyle>
          <a:p>
            <a:fld id="{8241E026-191A-D249-ABA0-B13903F33518}" type="slidenum">
              <a:rPr lang="fr-FR"/>
              <a:pPr/>
              <a:t>‹#›</a:t>
            </a:fld>
            <a:endParaRPr lang="fr-FR"/>
          </a:p>
        </p:txBody>
      </p:sp>
      <p:sp>
        <p:nvSpPr>
          <p:cNvPr id="5" name="Espace réservé du pied de page 4"/>
          <p:cNvSpPr>
            <a:spLocks noGrp="1"/>
          </p:cNvSpPr>
          <p:nvPr>
            <p:ph type="ftr" sz="quarter" idx="3"/>
          </p:nvPr>
        </p:nvSpPr>
        <p:spPr>
          <a:xfrm>
            <a:off x="1628549" y="6012008"/>
            <a:ext cx="5016400" cy="216000"/>
          </a:xfrm>
          <a:prstGeom prst="rect">
            <a:avLst/>
          </a:prstGeom>
        </p:spPr>
        <p:txBody>
          <a:bodyPr vert="horz" wrap="none" lIns="0" tIns="0" rIns="0" bIns="0" rtlCol="0" anchor="t" anchorCtr="0"/>
          <a:lstStyle>
            <a:lvl1pPr algn="r">
              <a:defRPr sz="800">
                <a:solidFill>
                  <a:schemeClr val="accent6"/>
                </a:solidFill>
              </a:defRPr>
            </a:lvl1pPr>
          </a:lstStyle>
          <a:p>
            <a:r>
              <a:rPr lang="en-US"/>
              <a:t>Patrice • Imago</a:t>
            </a:r>
            <a:endParaRPr lang="fr-FR"/>
          </a:p>
        </p:txBody>
      </p:sp>
      <p:pic>
        <p:nvPicPr>
          <p:cNvPr id="22" name="Image 21"/>
          <p:cNvPicPr>
            <a:picLocks noChangeAspect="1"/>
          </p:cNvPicPr>
          <p:nvPr userDrawn="1"/>
        </p:nvPicPr>
        <p:blipFill>
          <a:blip r:embed="rId6"/>
          <a:stretch>
            <a:fillRect/>
          </a:stretch>
        </p:blipFill>
        <p:spPr>
          <a:xfrm>
            <a:off x="825500" y="448111"/>
            <a:ext cx="1250950" cy="384908"/>
          </a:xfrm>
          <a:prstGeom prst="rect">
            <a:avLst/>
          </a:prstGeom>
        </p:spPr>
      </p:pic>
    </p:spTree>
    <p:extLst>
      <p:ext uri="{BB962C8B-B14F-4D97-AF65-F5344CB8AC3E}">
        <p14:creationId xmlns:p14="http://schemas.microsoft.com/office/powerpoint/2010/main" val="2951237722"/>
      </p:ext>
    </p:extLst>
  </p:cSld>
  <p:clrMap bg1="lt1" tx1="dk1" bg2="lt2" tx2="dk2" accent1="accent1" accent2="accent2" accent3="accent3" accent4="accent4" accent5="accent5" accent6="accent6" hlink="hlink" folHlink="folHlink"/>
  <p:sldLayoutIdLst>
    <p:sldLayoutId id="2147483652" r:id="rId1"/>
    <p:sldLayoutId id="2147483668" r:id="rId2"/>
  </p:sldLayoutIdLst>
  <p:timing>
    <p:tnLst>
      <p:par>
        <p:cTn xmlns:p14="http://schemas.microsoft.com/office/powerpoint/2010/main" id="1" dur="indefinite" restart="never" nodeType="tmRoot"/>
      </p:par>
    </p:tnLst>
  </p:timing>
  <p:hf hdr="0"/>
  <p:txStyles>
    <p:titleStyle>
      <a:lvl1pPr indent="180000" algn="l" defTabSz="457200" rtl="0" eaLnBrk="1" latinLnBrk="0" hangingPunct="1">
        <a:spcBef>
          <a:spcPct val="0"/>
        </a:spcBef>
        <a:buNone/>
        <a:defRPr lang="fr-FR" sz="1600" b="1" i="0" kern="9400">
          <a:solidFill>
            <a:schemeClr val="accent6"/>
          </a:solidFill>
          <a:latin typeface="Arial"/>
          <a:ea typeface="+mj-ea"/>
          <a:cs typeface="Arial"/>
        </a:defRPr>
      </a:lvl1pPr>
    </p:titleStyle>
    <p:bodyStyle>
      <a:lvl1pPr marL="0" indent="216000" algn="l" defTabSz="457200" rtl="0" eaLnBrk="1" latinLnBrk="0" hangingPunct="1">
        <a:lnSpc>
          <a:spcPct val="85000"/>
        </a:lnSpc>
        <a:spcBef>
          <a:spcPts val="600"/>
        </a:spcBef>
        <a:buSzPct val="107000"/>
        <a:buFontTx/>
        <a:buBlip>
          <a:blip r:embed="rId7"/>
        </a:buBlip>
        <a:defRPr sz="2000" b="1" kern="1200">
          <a:solidFill>
            <a:schemeClr val="tx1">
              <a:lumMod val="65000"/>
              <a:lumOff val="35000"/>
            </a:schemeClr>
          </a:solidFill>
          <a:latin typeface="+mn-lt"/>
          <a:ea typeface="+mn-ea"/>
          <a:cs typeface="+mn-cs"/>
        </a:defRPr>
      </a:lvl1pPr>
      <a:lvl2pPr marL="0" indent="-285750" algn="l" defTabSz="457200" rtl="0" eaLnBrk="1" latinLnBrk="0" hangingPunct="1">
        <a:lnSpc>
          <a:spcPct val="98000"/>
        </a:lnSpc>
        <a:spcBef>
          <a:spcPts val="0"/>
        </a:spcBef>
        <a:spcAft>
          <a:spcPts val="0"/>
        </a:spcAft>
        <a:buSzPct val="96000"/>
        <a:buFont typeface="Lucida Grande"/>
        <a:buChar char="▶"/>
        <a:defRPr sz="1500" b="1" i="0" kern="1200">
          <a:solidFill>
            <a:srgbClr val="A73F86"/>
          </a:solidFill>
          <a:latin typeface="+mn-lt"/>
          <a:ea typeface="+mn-ea"/>
          <a:cs typeface="+mn-cs"/>
        </a:defRPr>
      </a:lvl2pPr>
      <a:lvl3pPr marL="0" indent="176400" algn="l" defTabSz="457200" rtl="0" eaLnBrk="1" latinLnBrk="0" hangingPunct="1">
        <a:lnSpc>
          <a:spcPct val="100000"/>
        </a:lnSpc>
        <a:spcBef>
          <a:spcPts val="400"/>
        </a:spcBef>
        <a:spcAft>
          <a:spcPts val="0"/>
        </a:spcAft>
        <a:buSzPct val="100000"/>
        <a:buFontTx/>
        <a:buBlip>
          <a:blip r:embed="rId7"/>
        </a:buBlip>
        <a:defRPr sz="1200" b="1" i="0" kern="0" cap="none" spc="310" baseline="0">
          <a:solidFill>
            <a:schemeClr val="tx1"/>
          </a:solidFill>
          <a:latin typeface="Arial"/>
          <a:ea typeface="+mn-ea"/>
          <a:cs typeface="Arial"/>
        </a:defRPr>
      </a:lvl3pPr>
      <a:lvl4pPr marL="0" indent="0" algn="l" defTabSz="457200" rtl="0" eaLnBrk="1" latinLnBrk="0" hangingPunct="1">
        <a:lnSpc>
          <a:spcPct val="100000"/>
        </a:lnSpc>
        <a:spcBef>
          <a:spcPct val="20000"/>
        </a:spcBef>
        <a:buSzPct val="100000"/>
        <a:buFontTx/>
        <a:buNone/>
        <a:defRPr sz="1200" b="0" i="0" kern="1200" baseline="0">
          <a:solidFill>
            <a:schemeClr val="tx1"/>
          </a:solidFill>
          <a:latin typeface="+mn-lt"/>
          <a:ea typeface="+mn-ea"/>
          <a:cs typeface="+mn-cs"/>
        </a:defRPr>
      </a:lvl4pPr>
      <a:lvl5pPr marL="0" indent="0" algn="l" defTabSz="457200" rtl="0" eaLnBrk="1" latinLnBrk="0" hangingPunct="1">
        <a:lnSpc>
          <a:spcPct val="100000"/>
        </a:lnSpc>
        <a:spcBef>
          <a:spcPct val="20000"/>
        </a:spcBef>
        <a:buSzPct val="91000"/>
        <a:buFontTx/>
        <a:buNone/>
        <a:defRPr sz="1400" kern="1200">
          <a:solidFill>
            <a:schemeClr val="tx1"/>
          </a:solidFill>
          <a:latin typeface="+mn-lt"/>
          <a:ea typeface="+mn-ea"/>
          <a:cs typeface="+mn-cs"/>
        </a:defRPr>
      </a:lvl5pPr>
      <a:lvl6pPr marL="0" indent="0" algn="l" defTabSz="457200" rtl="0" eaLnBrk="1" latinLnBrk="0" hangingPunct="1">
        <a:lnSpc>
          <a:spcPct val="100000"/>
        </a:lnSpc>
        <a:spcBef>
          <a:spcPct val="20000"/>
        </a:spcBef>
        <a:buFontTx/>
        <a:buNone/>
        <a:defRPr sz="1300" kern="1200" baseline="0">
          <a:solidFill>
            <a:schemeClr val="tx1"/>
          </a:solidFill>
          <a:latin typeface="+mn-lt"/>
          <a:ea typeface="+mn-ea"/>
          <a:cs typeface="+mn-cs"/>
        </a:defRPr>
      </a:lvl6pPr>
      <a:lvl7pPr marL="0" indent="0" algn="l" defTabSz="457200" rtl="0" eaLnBrk="1" latinLnBrk="0" hangingPunct="1">
        <a:lnSpc>
          <a:spcPct val="100000"/>
        </a:lnSpc>
        <a:spcBef>
          <a:spcPct val="20000"/>
        </a:spcBef>
        <a:buFontTx/>
        <a:buNone/>
        <a:defRPr sz="1200" kern="1200">
          <a:solidFill>
            <a:schemeClr val="tx1"/>
          </a:solidFill>
          <a:latin typeface="+mn-lt"/>
          <a:ea typeface="+mn-ea"/>
          <a:cs typeface="+mn-cs"/>
        </a:defRPr>
      </a:lvl7pPr>
      <a:lvl8pPr marL="0" indent="0" algn="l" defTabSz="457200" rtl="0" eaLnBrk="1" latinLnBrk="0" hangingPunct="1">
        <a:lnSpc>
          <a:spcPct val="100000"/>
        </a:lnSpc>
        <a:spcBef>
          <a:spcPct val="20000"/>
        </a:spcBef>
        <a:buFontTx/>
        <a:buNone/>
        <a:defRPr sz="1050" u="none" kern="1200" baseline="0">
          <a:solidFill>
            <a:schemeClr val="tx1"/>
          </a:solidFill>
          <a:latin typeface="+mn-lt"/>
          <a:ea typeface="+mn-ea"/>
          <a:cs typeface="+mn-cs"/>
        </a:defRPr>
      </a:lvl8pPr>
      <a:lvl9pPr marL="0" indent="0" algn="l" defTabSz="457200" rtl="0" eaLnBrk="1" latinLnBrk="0" hangingPunct="1">
        <a:lnSpc>
          <a:spcPct val="100000"/>
        </a:lnSpc>
        <a:spcBef>
          <a:spcPct val="20000"/>
        </a:spcBef>
        <a:buFontTx/>
        <a:buNone/>
        <a:defRPr sz="900" b="1" i="1"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682937"/>
          </a:xfrm>
          <a:prstGeom prst="rect">
            <a:avLst/>
          </a:prstGeom>
        </p:spPr>
        <p:txBody>
          <a:bodyPr vert="horz" lIns="91440" tIns="45720" rIns="91440" bIns="45720" rtlCol="0" anchor="b" anchorCtr="0">
            <a:normAutofit/>
          </a:bodyPr>
          <a:lstStyle/>
          <a:p>
            <a:r>
              <a:rPr lang="fr-FR"/>
              <a:t>Cliquez et modifiez le titre</a:t>
            </a:r>
          </a:p>
        </p:txBody>
      </p:sp>
      <p:sp>
        <p:nvSpPr>
          <p:cNvPr id="3" name="Espace réservé du texte 2"/>
          <p:cNvSpPr>
            <a:spLocks noGrp="1"/>
          </p:cNvSpPr>
          <p:nvPr>
            <p:ph type="body" idx="1"/>
          </p:nvPr>
        </p:nvSpPr>
        <p:spPr>
          <a:xfrm>
            <a:off x="457200" y="1600201"/>
            <a:ext cx="8229600" cy="2083493"/>
          </a:xfrm>
          <a:prstGeom prst="rect">
            <a:avLst/>
          </a:prstGeom>
        </p:spPr>
        <p:txBody>
          <a:bodyPr vert="horz" lIns="91440" tIns="45720" rIns="91440" bIns="45720" rtlCol="0">
            <a:normAutofit/>
          </a:bodyPr>
          <a:lstStyle/>
          <a:p>
            <a:pPr lvl="0"/>
            <a:r>
              <a:rPr lang="fr-FR"/>
              <a:t>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024931" y="6178879"/>
            <a:ext cx="1864580" cy="231834"/>
          </a:xfrm>
          <a:prstGeom prst="rect">
            <a:avLst/>
          </a:prstGeom>
        </p:spPr>
        <p:txBody>
          <a:bodyPr vert="horz" lIns="91440" tIns="45720" rIns="91440" bIns="45720" rtlCol="0" anchor="ctr" anchorCtr="0"/>
          <a:lstStyle>
            <a:lvl1pPr algn="l">
              <a:defRPr sz="1200">
                <a:solidFill>
                  <a:srgbClr val="FEBE09"/>
                </a:solidFill>
              </a:defRPr>
            </a:lvl1pPr>
          </a:lstStyle>
          <a:p>
            <a:r>
              <a:rPr lang="fr-FR"/>
              <a:t>29 juillet 2017</a:t>
            </a:r>
            <a:endParaRPr lang="mr-IN"/>
          </a:p>
        </p:txBody>
      </p:sp>
      <p:sp>
        <p:nvSpPr>
          <p:cNvPr id="5" name="Espace réservé du pied de page 4"/>
          <p:cNvSpPr>
            <a:spLocks noGrp="1"/>
          </p:cNvSpPr>
          <p:nvPr>
            <p:ph type="ftr" sz="quarter" idx="3"/>
          </p:nvPr>
        </p:nvSpPr>
        <p:spPr>
          <a:xfrm>
            <a:off x="3124200" y="6178879"/>
            <a:ext cx="3699154" cy="231834"/>
          </a:xfrm>
          <a:prstGeom prst="rect">
            <a:avLst/>
          </a:prstGeom>
        </p:spPr>
        <p:txBody>
          <a:bodyPr vert="horz" lIns="91440" tIns="45720" rIns="91440" bIns="45720" rtlCol="0" anchor="ctr" anchorCtr="0"/>
          <a:lstStyle>
            <a:lvl1pPr algn="r">
              <a:defRPr sz="1200">
                <a:solidFill>
                  <a:srgbClr val="FEBE09"/>
                </a:solidFill>
              </a:defRPr>
            </a:lvl1pPr>
          </a:lstStyle>
          <a:p>
            <a:r>
              <a:rPr lang="en-US"/>
              <a:t>Patrice • Imago</a:t>
            </a:r>
            <a:endParaRPr lang="fr-FR"/>
          </a:p>
        </p:txBody>
      </p:sp>
      <p:sp>
        <p:nvSpPr>
          <p:cNvPr id="6" name="Espace réservé du numéro de diapositive 5"/>
          <p:cNvSpPr>
            <a:spLocks noGrp="1"/>
          </p:cNvSpPr>
          <p:nvPr>
            <p:ph type="sldNum" sz="quarter" idx="4"/>
          </p:nvPr>
        </p:nvSpPr>
        <p:spPr>
          <a:xfrm>
            <a:off x="806273" y="5967215"/>
            <a:ext cx="532203" cy="231834"/>
          </a:xfrm>
          <a:prstGeom prst="rect">
            <a:avLst/>
          </a:prstGeom>
        </p:spPr>
        <p:txBody>
          <a:bodyPr vert="horz" lIns="91440" tIns="45720" rIns="91440" bIns="45720" rtlCol="0" anchor="ctr" anchorCtr="0"/>
          <a:lstStyle>
            <a:lvl1pPr algn="ctr">
              <a:defRPr sz="1200">
                <a:solidFill>
                  <a:srgbClr val="FEBE09"/>
                </a:solidFill>
              </a:defRPr>
            </a:lvl1pPr>
          </a:lstStyle>
          <a:p>
            <a:fld id="{F050CC95-A3DD-6249-BEE8-1869D1517CBE}" type="slidenum">
              <a:rPr lang="fr-FR"/>
              <a:pPr/>
              <a:t>‹#›</a:t>
            </a:fld>
            <a:endParaRPr lang="fr-FR"/>
          </a:p>
        </p:txBody>
      </p:sp>
      <p:pic>
        <p:nvPicPr>
          <p:cNvPr id="19" name="Image 18"/>
          <p:cNvPicPr>
            <a:picLocks noChangeAspect="1"/>
          </p:cNvPicPr>
          <p:nvPr userDrawn="1"/>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1716174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9" r:id="rId4"/>
  </p:sldLayoutIdLst>
  <p:hf hdr="0"/>
  <p:txStyles>
    <p:titleStyle>
      <a:lvl1pPr algn="ctr" defTabSz="457200" rtl="0" eaLnBrk="1" latinLnBrk="0" hangingPunct="1">
        <a:spcBef>
          <a:spcPct val="0"/>
        </a:spcBef>
        <a:buNone/>
        <a:defRPr sz="3200" kern="1200">
          <a:solidFill>
            <a:srgbClr val="FEBE09"/>
          </a:solidFill>
          <a:latin typeface="+mj-lt"/>
          <a:ea typeface="+mj-ea"/>
          <a:cs typeface="+mj-cs"/>
        </a:defRPr>
      </a:lvl1pPr>
    </p:titleStyle>
    <p:bodyStyle>
      <a:lvl1pPr marL="0" indent="0" algn="l" defTabSz="457200" rtl="0" eaLnBrk="1" latinLnBrk="0" hangingPunct="1">
        <a:lnSpc>
          <a:spcPct val="114000"/>
        </a:lnSpc>
        <a:spcBef>
          <a:spcPct val="20000"/>
        </a:spcBef>
        <a:buFontTx/>
        <a:buNone/>
        <a:defRPr sz="2800" kern="1200">
          <a:solidFill>
            <a:srgbClr val="FEBE09"/>
          </a:solidFill>
          <a:latin typeface="+mn-lt"/>
          <a:ea typeface="+mn-ea"/>
          <a:cs typeface="+mn-cs"/>
        </a:defRPr>
      </a:lvl1pPr>
      <a:lvl2pPr marL="0" indent="0" algn="l" defTabSz="457200" rtl="0" eaLnBrk="1" latinLnBrk="0" hangingPunct="1">
        <a:lnSpc>
          <a:spcPct val="114000"/>
        </a:lnSpc>
        <a:spcBef>
          <a:spcPct val="20000"/>
        </a:spcBef>
        <a:buFontTx/>
        <a:buNone/>
        <a:defRPr sz="2200" kern="1200">
          <a:solidFill>
            <a:schemeClr val="accent6"/>
          </a:solidFill>
          <a:latin typeface="+mn-lt"/>
          <a:ea typeface="+mn-ea"/>
          <a:cs typeface="+mn-cs"/>
        </a:defRPr>
      </a:lvl2pPr>
      <a:lvl3pPr marL="0" indent="0" algn="l" defTabSz="457200" rtl="0" eaLnBrk="1" latinLnBrk="0" hangingPunct="1">
        <a:lnSpc>
          <a:spcPct val="114000"/>
        </a:lnSpc>
        <a:spcBef>
          <a:spcPct val="20000"/>
        </a:spcBef>
        <a:buFontTx/>
        <a:buNone/>
        <a:defRPr sz="1900" kern="1200">
          <a:solidFill>
            <a:schemeClr val="bg1"/>
          </a:solidFill>
          <a:latin typeface="+mn-lt"/>
          <a:ea typeface="+mn-ea"/>
          <a:cs typeface="+mn-cs"/>
        </a:defRPr>
      </a:lvl3pPr>
      <a:lvl4pPr marL="0" indent="0" algn="l" defTabSz="457200" rtl="0" eaLnBrk="1" latinLnBrk="0" hangingPunct="1">
        <a:lnSpc>
          <a:spcPct val="114000"/>
        </a:lnSpc>
        <a:spcBef>
          <a:spcPct val="20000"/>
        </a:spcBef>
        <a:buFontTx/>
        <a:buNone/>
        <a:defRPr sz="1700" kern="1200">
          <a:solidFill>
            <a:schemeClr val="bg1"/>
          </a:solidFill>
          <a:latin typeface="+mn-lt"/>
          <a:ea typeface="+mn-ea"/>
          <a:cs typeface="+mn-cs"/>
        </a:defRPr>
      </a:lvl4pPr>
      <a:lvl5pPr marL="0" indent="0" algn="l" defTabSz="457200" rtl="0" eaLnBrk="1" latinLnBrk="0" hangingPunct="1">
        <a:lnSpc>
          <a:spcPct val="114000"/>
        </a:lnSpc>
        <a:spcBef>
          <a:spcPct val="20000"/>
        </a:spcBef>
        <a:buFontTx/>
        <a:buNone/>
        <a:defRPr sz="1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a:t>Patrice Amoyel • Imago</a:t>
            </a:r>
          </a:p>
        </p:txBody>
      </p:sp>
      <p:sp>
        <p:nvSpPr>
          <p:cNvPr id="11" name="Espace réservé du texte 10"/>
          <p:cNvSpPr>
            <a:spLocks noGrp="1"/>
          </p:cNvSpPr>
          <p:nvPr>
            <p:ph type="body" sz="quarter" idx="13"/>
          </p:nvPr>
        </p:nvSpPr>
        <p:spPr/>
        <p:txBody>
          <a:bodyPr>
            <a:normAutofit fontScale="77500" lnSpcReduction="20000"/>
          </a:bodyPr>
          <a:lstStyle/>
          <a:p>
            <a:r>
              <a:rPr lang="fr-FR"/>
              <a:t>Un modèle de présentaion pour le sixième Symposium France for Euclid </a:t>
            </a:r>
          </a:p>
          <a:p>
            <a:endParaRPr lang="fr-FR"/>
          </a:p>
        </p:txBody>
      </p:sp>
    </p:spTree>
    <p:extLst>
      <p:ext uri="{BB962C8B-B14F-4D97-AF65-F5344CB8AC3E}">
        <p14:creationId xmlns:p14="http://schemas.microsoft.com/office/powerpoint/2010/main" val="26715912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Mise en forme des textes</a:t>
            </a:r>
          </a:p>
        </p:txBody>
      </p:sp>
      <p:sp>
        <p:nvSpPr>
          <p:cNvPr id="6" name="Espace réservé du texte 5"/>
          <p:cNvSpPr>
            <a:spLocks noGrp="1"/>
          </p:cNvSpPr>
          <p:nvPr>
            <p:ph type="body" sz="quarter" idx="14"/>
          </p:nvPr>
        </p:nvSpPr>
        <p:spPr/>
        <p:txBody>
          <a:bodyPr/>
          <a:lstStyle/>
          <a:p>
            <a:r>
              <a:rPr lang="fr-FR"/>
              <a:t>Nous avons créé ce modèle Power point pour vous aider à réaliser facilement de belles présentations.</a:t>
            </a:r>
          </a:p>
          <a:p>
            <a:pPr lvl="1"/>
            <a:endParaRPr lang="fr-FR"/>
          </a:p>
          <a:p>
            <a:pPr lvl="1"/>
            <a:r>
              <a:rPr lang="fr-FR"/>
              <a:t>Vous allez vite comprendre :</a:t>
            </a:r>
          </a:p>
          <a:p>
            <a:pPr lvl="6" algn="r"/>
            <a:r>
              <a:rPr lang="fr-FR"/>
              <a:t>Cliquez  et positionnez votre curseur n’importe où dans ce texte, puis cliquez sur les icones comme indiqué ci dessous.., vers la gauche vous augmentez le texte du paragraphe dans lequel vous êtes (jusqu’à réaliser des titres...) vers la droite vous réduisez ce texte jusqu’à réaliser différents aspects de textes.. Facile non?   </a:t>
            </a:r>
          </a:p>
          <a:p>
            <a:pPr lvl="6"/>
            <a:r>
              <a:rPr lang="fr-FR"/>
              <a:t>Grace à ces  presets crér une présentation stylée est un jeu d’enfant! </a:t>
            </a:r>
          </a:p>
          <a:p>
            <a:pPr lvl="6"/>
            <a:r>
              <a:rPr lang="fr-FR"/>
              <a:t>Vous avez le choix en 8 niveaux de textes qui vous permettront de réaliser vos titres sous-titres textes courants. Ces niveaux se sélectionnent  en cliquant sur les icones “réduire le retrait“ et “augmenter le retrait“ qui se trouvent dans l’onglet “Accueil“ </a:t>
            </a:r>
          </a:p>
        </p:txBody>
      </p:sp>
      <p:pic>
        <p:nvPicPr>
          <p:cNvPr id="7" name="Image 6"/>
          <p:cNvPicPr>
            <a:picLocks noChangeAspect="1"/>
          </p:cNvPicPr>
          <p:nvPr/>
        </p:nvPicPr>
        <p:blipFill>
          <a:blip r:embed="rId2"/>
          <a:stretch>
            <a:fillRect/>
          </a:stretch>
        </p:blipFill>
        <p:spPr>
          <a:xfrm>
            <a:off x="4574318" y="4955675"/>
            <a:ext cx="2395534" cy="737087"/>
          </a:xfrm>
          <a:prstGeom prst="rect">
            <a:avLst/>
          </a:prstGeom>
        </p:spPr>
      </p:pic>
      <p:sp>
        <p:nvSpPr>
          <p:cNvPr id="13" name="Rectangle 12"/>
          <p:cNvSpPr/>
          <p:nvPr/>
        </p:nvSpPr>
        <p:spPr>
          <a:xfrm>
            <a:off x="5310749" y="4774984"/>
            <a:ext cx="800465" cy="672325"/>
          </a:xfrm>
          <a:prstGeom prst="rect">
            <a:avLst/>
          </a:prstGeom>
          <a:noFill/>
          <a:ln w="76200" cmpd="sng">
            <a:solidFill>
              <a:srgbClr val="FEBE09"/>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7" name="Image 16"/>
          <p:cNvPicPr>
            <a:picLocks noChangeAspect="1"/>
          </p:cNvPicPr>
          <p:nvPr/>
        </p:nvPicPr>
        <p:blipFill>
          <a:blip r:embed="rId3"/>
          <a:stretch>
            <a:fillRect/>
          </a:stretch>
        </p:blipFill>
        <p:spPr>
          <a:xfrm>
            <a:off x="2068263" y="4779042"/>
            <a:ext cx="2459268" cy="913720"/>
          </a:xfrm>
          <a:prstGeom prst="rect">
            <a:avLst/>
          </a:prstGeom>
        </p:spPr>
      </p:pic>
      <p:sp>
        <p:nvSpPr>
          <p:cNvPr id="18" name="Rectangle 17"/>
          <p:cNvSpPr/>
          <p:nvPr/>
        </p:nvSpPr>
        <p:spPr>
          <a:xfrm>
            <a:off x="2268975" y="4550875"/>
            <a:ext cx="800465" cy="672325"/>
          </a:xfrm>
          <a:prstGeom prst="rect">
            <a:avLst/>
          </a:prstGeom>
          <a:noFill/>
          <a:ln w="76200" cmpd="sng">
            <a:solidFill>
              <a:srgbClr val="FEBE09"/>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9" name="Espace réservé de la date 48"/>
          <p:cNvSpPr>
            <a:spLocks noGrp="1"/>
          </p:cNvSpPr>
          <p:nvPr>
            <p:ph type="dt" sz="half" idx="11"/>
          </p:nvPr>
        </p:nvSpPr>
        <p:spPr/>
        <p:txBody>
          <a:bodyPr/>
          <a:lstStyle/>
          <a:p>
            <a:r>
              <a:rPr lang="fr-FR"/>
              <a:t>29 juillet 2018</a:t>
            </a:r>
          </a:p>
        </p:txBody>
      </p:sp>
      <p:sp>
        <p:nvSpPr>
          <p:cNvPr id="50" name="Espace réservé du pied de page 49"/>
          <p:cNvSpPr>
            <a:spLocks noGrp="1"/>
          </p:cNvSpPr>
          <p:nvPr>
            <p:ph type="ftr" sz="quarter" idx="12"/>
          </p:nvPr>
        </p:nvSpPr>
        <p:spPr/>
        <p:txBody>
          <a:bodyPr/>
          <a:lstStyle/>
          <a:p>
            <a:r>
              <a:rPr lang="en-US"/>
              <a:t>Patrice • Imago</a:t>
            </a:r>
            <a:endParaRPr lang="fr-FR"/>
          </a:p>
        </p:txBody>
      </p:sp>
      <p:sp>
        <p:nvSpPr>
          <p:cNvPr id="51" name="Espace réservé du numéro de diapositive 50"/>
          <p:cNvSpPr>
            <a:spLocks noGrp="1"/>
          </p:cNvSpPr>
          <p:nvPr>
            <p:ph type="sldNum" sz="quarter" idx="13"/>
          </p:nvPr>
        </p:nvSpPr>
        <p:spPr/>
        <p:txBody>
          <a:bodyPr/>
          <a:lstStyle/>
          <a:p>
            <a:fld id="{8241E026-191A-D249-ABA0-B13903F33518}" type="slidenum">
              <a:rPr lang="fr-FR"/>
              <a:pPr/>
              <a:t>2</a:t>
            </a:fld>
            <a:endParaRPr lang="fr-FR"/>
          </a:p>
        </p:txBody>
      </p:sp>
      <p:sp>
        <p:nvSpPr>
          <p:cNvPr id="52" name="ZoneTexte 51"/>
          <p:cNvSpPr txBox="1"/>
          <p:nvPr/>
        </p:nvSpPr>
        <p:spPr>
          <a:xfrm>
            <a:off x="5208843" y="4305779"/>
            <a:ext cx="1547770" cy="476216"/>
          </a:xfrm>
          <a:prstGeom prst="rect">
            <a:avLst/>
          </a:prstGeom>
          <a:noFill/>
        </p:spPr>
        <p:txBody>
          <a:bodyPr wrap="square" rtlCol="0">
            <a:normAutofit fontScale="62500" lnSpcReduction="20000"/>
          </a:bodyPr>
          <a:lstStyle/>
          <a:p>
            <a:r>
              <a:rPr lang="fr-FR"/>
              <a:t>L’icone de changement de style</a:t>
            </a:r>
          </a:p>
        </p:txBody>
      </p:sp>
      <p:sp>
        <p:nvSpPr>
          <p:cNvPr id="53" name="ZoneTexte 52"/>
          <p:cNvSpPr txBox="1"/>
          <p:nvPr/>
        </p:nvSpPr>
        <p:spPr>
          <a:xfrm>
            <a:off x="2113302" y="4206565"/>
            <a:ext cx="1547770" cy="377004"/>
          </a:xfrm>
          <a:prstGeom prst="rect">
            <a:avLst/>
          </a:prstGeom>
          <a:noFill/>
        </p:spPr>
        <p:txBody>
          <a:bodyPr wrap="square" rtlCol="0">
            <a:normAutofit fontScale="77500" lnSpcReduction="20000"/>
          </a:bodyPr>
          <a:lstStyle/>
          <a:p>
            <a:r>
              <a:rPr lang="fr-FR"/>
              <a:t>L’onglet d’accueil</a:t>
            </a:r>
          </a:p>
        </p:txBody>
      </p:sp>
    </p:spTree>
    <p:extLst>
      <p:ext uri="{BB962C8B-B14F-4D97-AF65-F5344CB8AC3E}">
        <p14:creationId xmlns:p14="http://schemas.microsoft.com/office/powerpoint/2010/main" val="38092708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Création d’un slide</a:t>
            </a:r>
          </a:p>
        </p:txBody>
      </p:sp>
      <p:sp>
        <p:nvSpPr>
          <p:cNvPr id="28" name="Espace réservé de la date 27"/>
          <p:cNvSpPr>
            <a:spLocks noGrp="1"/>
          </p:cNvSpPr>
          <p:nvPr>
            <p:ph type="dt" sz="half" idx="11"/>
          </p:nvPr>
        </p:nvSpPr>
        <p:spPr/>
        <p:txBody>
          <a:bodyPr/>
          <a:lstStyle/>
          <a:p>
            <a:r>
              <a:rPr lang="fr-FR"/>
              <a:t>29 juillet 2018</a:t>
            </a:r>
          </a:p>
        </p:txBody>
      </p:sp>
      <p:sp>
        <p:nvSpPr>
          <p:cNvPr id="29" name="Espace réservé du pied de page 28"/>
          <p:cNvSpPr>
            <a:spLocks noGrp="1"/>
          </p:cNvSpPr>
          <p:nvPr>
            <p:ph type="ftr" sz="quarter" idx="12"/>
          </p:nvPr>
        </p:nvSpPr>
        <p:spPr/>
        <p:txBody>
          <a:bodyPr/>
          <a:lstStyle/>
          <a:p>
            <a:r>
              <a:rPr lang="en-US"/>
              <a:t>Patrice • Imago</a:t>
            </a:r>
            <a:endParaRPr lang="fr-FR"/>
          </a:p>
        </p:txBody>
      </p:sp>
      <p:sp>
        <p:nvSpPr>
          <p:cNvPr id="30" name="Espace réservé du numéro de diapositive 29"/>
          <p:cNvSpPr>
            <a:spLocks noGrp="1"/>
          </p:cNvSpPr>
          <p:nvPr>
            <p:ph type="sldNum" sz="quarter" idx="13"/>
          </p:nvPr>
        </p:nvSpPr>
        <p:spPr/>
        <p:txBody>
          <a:bodyPr/>
          <a:lstStyle/>
          <a:p>
            <a:fld id="{8241E026-191A-D249-ABA0-B13903F33518}" type="slidenum">
              <a:rPr lang="fr-FR"/>
              <a:pPr/>
              <a:t>3</a:t>
            </a:fld>
            <a:endParaRPr lang="fr-FR"/>
          </a:p>
        </p:txBody>
      </p:sp>
      <p:sp>
        <p:nvSpPr>
          <p:cNvPr id="6" name="Espace réservé du texte 5"/>
          <p:cNvSpPr>
            <a:spLocks noGrp="1"/>
          </p:cNvSpPr>
          <p:nvPr>
            <p:ph type="body" sz="quarter" idx="14"/>
          </p:nvPr>
        </p:nvSpPr>
        <p:spPr>
          <a:xfrm>
            <a:off x="826311" y="1788160"/>
            <a:ext cx="7387919" cy="3998278"/>
          </a:xfrm>
        </p:spPr>
        <p:txBody>
          <a:bodyPr>
            <a:normAutofit/>
          </a:bodyPr>
          <a:lstStyle/>
          <a:p>
            <a:pPr lvl="1"/>
            <a:r>
              <a:rPr lang="fr-FR"/>
              <a:t>Des pavés qui se réduisent seuls!</a:t>
            </a:r>
          </a:p>
          <a:p>
            <a:pPr lvl="4"/>
            <a:r>
              <a:rPr lang="fr-FR"/>
              <a:t>Faites cette expérience : prenez le pavé de texte que vous êtes en train de lire et réduisez le autant que vous le voulez...</a:t>
            </a:r>
          </a:p>
          <a:p>
            <a:pPr lvl="4"/>
            <a:r>
              <a:rPr lang="fr-FR"/>
              <a:t>Faites le en réduisant sa largeur, et surtout sa hauteur  puisque le texte se réduira seulement lorsqu’il ne contient plus dans le pavé...</a:t>
            </a:r>
          </a:p>
          <a:p>
            <a:pPr lvl="4"/>
            <a:r>
              <a:rPr lang="fr-FR"/>
              <a:t>Vous constaterez qu’il est très simple de réaliser une mise en page par copier collé du ou des pavés présents sur le slide ou vous êtes en train de travailler!</a:t>
            </a:r>
          </a:p>
          <a:p>
            <a:pPr lvl="1"/>
            <a:endParaRPr lang="fr-FR"/>
          </a:p>
          <a:p>
            <a:pPr lvl="1"/>
            <a:r>
              <a:rPr lang="fr-FR"/>
              <a:t>Maintenant Passez à la page suivante</a:t>
            </a:r>
            <a:br>
              <a:rPr lang="fr-FR"/>
            </a:br>
            <a:r>
              <a:rPr lang="fr-FR"/>
              <a:t>et voyez à quoi cela peut servir!</a:t>
            </a:r>
          </a:p>
          <a:p>
            <a:pPr lvl="4"/>
            <a:endParaRPr lang="fr-FR"/>
          </a:p>
          <a:p>
            <a:pPr lvl="1"/>
            <a:endParaRPr lang="fr-FR"/>
          </a:p>
        </p:txBody>
      </p:sp>
    </p:spTree>
    <p:extLst>
      <p:ext uri="{BB962C8B-B14F-4D97-AF65-F5344CB8AC3E}">
        <p14:creationId xmlns:p14="http://schemas.microsoft.com/office/powerpoint/2010/main" val="1422734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Des titres et des textes qui s’adaptent </a:t>
            </a:r>
          </a:p>
        </p:txBody>
      </p:sp>
      <p:sp>
        <p:nvSpPr>
          <p:cNvPr id="28" name="Espace réservé de la date 27"/>
          <p:cNvSpPr>
            <a:spLocks noGrp="1"/>
          </p:cNvSpPr>
          <p:nvPr>
            <p:ph type="dt" sz="half" idx="11"/>
          </p:nvPr>
        </p:nvSpPr>
        <p:spPr/>
        <p:txBody>
          <a:bodyPr/>
          <a:lstStyle/>
          <a:p>
            <a:r>
              <a:rPr lang="fr-FR"/>
              <a:t>29 juillet 2018</a:t>
            </a:r>
          </a:p>
        </p:txBody>
      </p:sp>
      <p:sp>
        <p:nvSpPr>
          <p:cNvPr id="29" name="Espace réservé du pied de page 28"/>
          <p:cNvSpPr>
            <a:spLocks noGrp="1"/>
          </p:cNvSpPr>
          <p:nvPr>
            <p:ph type="ftr" sz="quarter" idx="12"/>
          </p:nvPr>
        </p:nvSpPr>
        <p:spPr/>
        <p:txBody>
          <a:bodyPr/>
          <a:lstStyle/>
          <a:p>
            <a:r>
              <a:rPr lang="en-US"/>
              <a:t>Patrice • Imago</a:t>
            </a:r>
            <a:endParaRPr lang="fr-FR"/>
          </a:p>
        </p:txBody>
      </p:sp>
      <p:sp>
        <p:nvSpPr>
          <p:cNvPr id="30" name="Espace réservé du numéro de diapositive 29"/>
          <p:cNvSpPr>
            <a:spLocks noGrp="1"/>
          </p:cNvSpPr>
          <p:nvPr>
            <p:ph type="sldNum" sz="quarter" idx="13"/>
          </p:nvPr>
        </p:nvSpPr>
        <p:spPr/>
        <p:txBody>
          <a:bodyPr/>
          <a:lstStyle/>
          <a:p>
            <a:fld id="{8241E026-191A-D249-ABA0-B13903F33518}" type="slidenum">
              <a:rPr lang="fr-FR"/>
              <a:pPr/>
              <a:t>4</a:t>
            </a:fld>
            <a:endParaRPr lang="fr-FR"/>
          </a:p>
        </p:txBody>
      </p:sp>
      <p:sp>
        <p:nvSpPr>
          <p:cNvPr id="9" name="Espace réservé du texte 8"/>
          <p:cNvSpPr>
            <a:spLocks noGrp="1"/>
          </p:cNvSpPr>
          <p:nvPr>
            <p:ph type="body" sz="quarter" idx="14"/>
          </p:nvPr>
        </p:nvSpPr>
        <p:spPr>
          <a:xfrm>
            <a:off x="3159760" y="1087120"/>
            <a:ext cx="2438400" cy="4846320"/>
          </a:xfrm>
        </p:spPr>
        <p:txBody>
          <a:bodyPr>
            <a:normAutofit/>
          </a:bodyPr>
          <a:lstStyle/>
          <a:p>
            <a:pPr lvl="1"/>
            <a:r>
              <a:rPr lang="fr-FR"/>
              <a:t>Des pavés qui se réduisent seuls!</a:t>
            </a:r>
          </a:p>
          <a:p>
            <a:pPr lvl="4"/>
            <a:r>
              <a:rPr lang="fr-FR"/>
              <a:t>Faites cette expérience : prenez le pavé de texte que vous êtes en train de lire et réduisez le autant que vous le voulez...</a:t>
            </a:r>
          </a:p>
          <a:p>
            <a:pPr lvl="4"/>
            <a:r>
              <a:rPr lang="fr-FR"/>
              <a:t>Faites le en réduisant sa largeur, et surtout sa hauteur  puisque le texte se réduira seulement lorsqu’il ne contient plus dans le pavé...</a:t>
            </a:r>
          </a:p>
          <a:p>
            <a:pPr lvl="4"/>
            <a:r>
              <a:rPr lang="fr-FR"/>
              <a:t>Vous constaterez qu’il est très simple de réaliser une mise en page par copier collé des pavés présents sur le slide ou vous êtes en train de travailler!</a:t>
            </a:r>
          </a:p>
        </p:txBody>
      </p:sp>
      <p:sp>
        <p:nvSpPr>
          <p:cNvPr id="13" name="Flèche angle droit à deux pointes 12"/>
          <p:cNvSpPr/>
          <p:nvPr/>
        </p:nvSpPr>
        <p:spPr>
          <a:xfrm>
            <a:off x="5591941" y="2865119"/>
            <a:ext cx="1489579" cy="1463041"/>
          </a:xfrm>
          <a:prstGeom prst="leftUpArrow">
            <a:avLst>
              <a:gd name="adj1" fmla="val 2395"/>
              <a:gd name="adj2" fmla="val 10628"/>
              <a:gd name="adj3" fmla="val 13024"/>
            </a:avLst>
          </a:prstGeom>
          <a:solidFill>
            <a:schemeClr val="accent6">
              <a:lumMod val="75000"/>
            </a:schemeClr>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8" name="Espace réservé du texte 8"/>
          <p:cNvSpPr txBox="1">
            <a:spLocks/>
          </p:cNvSpPr>
          <p:nvPr/>
        </p:nvSpPr>
        <p:spPr>
          <a:xfrm>
            <a:off x="5831840" y="1239520"/>
            <a:ext cx="2438400" cy="1798320"/>
          </a:xfrm>
          <a:prstGeom prst="rect">
            <a:avLst/>
          </a:prstGeom>
        </p:spPr>
        <p:txBody>
          <a:bodyPr vert="horz" lIns="91440" tIns="45720" rIns="91440" bIns="45720" rtlCol="0">
            <a:normAutofit fontScale="62500" lnSpcReduction="20000"/>
          </a:bodyPr>
          <a:lstStyle>
            <a:lvl1pPr marL="0" indent="216000" algn="l" defTabSz="457200" rtl="0" eaLnBrk="1" latinLnBrk="0" hangingPunct="1">
              <a:lnSpc>
                <a:spcPct val="85000"/>
              </a:lnSpc>
              <a:spcBef>
                <a:spcPts val="600"/>
              </a:spcBef>
              <a:buSzPct val="107000"/>
              <a:buFontTx/>
              <a:buBlip>
                <a:blip r:embed="rId2"/>
              </a:buBlip>
              <a:defRPr sz="2000" b="1" kern="1200">
                <a:solidFill>
                  <a:schemeClr val="tx1">
                    <a:lumMod val="65000"/>
                    <a:lumOff val="35000"/>
                  </a:schemeClr>
                </a:solidFill>
                <a:latin typeface="+mn-lt"/>
                <a:ea typeface="+mn-ea"/>
                <a:cs typeface="+mn-cs"/>
              </a:defRPr>
            </a:lvl1pPr>
            <a:lvl2pPr marL="0" indent="0" algn="l" defTabSz="457200" rtl="0" eaLnBrk="1" latinLnBrk="0" hangingPunct="1">
              <a:lnSpc>
                <a:spcPct val="100000"/>
              </a:lnSpc>
              <a:spcBef>
                <a:spcPts val="300"/>
              </a:spcBef>
              <a:buSzPct val="103000"/>
              <a:buFontTx/>
              <a:buNone/>
              <a:defRPr sz="1800" kern="1200">
                <a:solidFill>
                  <a:srgbClr val="A73F86"/>
                </a:solidFill>
                <a:latin typeface="+mn-lt"/>
                <a:ea typeface="+mn-ea"/>
                <a:cs typeface="+mn-cs"/>
              </a:defRPr>
            </a:lvl2pPr>
            <a:lvl3pPr marL="0" indent="176400" algn="l" defTabSz="457200" rtl="0" eaLnBrk="1" latinLnBrk="0" hangingPunct="1">
              <a:lnSpc>
                <a:spcPct val="100000"/>
              </a:lnSpc>
              <a:spcBef>
                <a:spcPts val="400"/>
              </a:spcBef>
              <a:spcAft>
                <a:spcPts val="0"/>
              </a:spcAft>
              <a:buSzPct val="100000"/>
              <a:buFontTx/>
              <a:buBlip>
                <a:blip r:embed="rId2"/>
              </a:buBlip>
              <a:defRPr sz="1200" b="1" kern="0" cap="none" spc="310" baseline="0">
                <a:solidFill>
                  <a:schemeClr val="tx1"/>
                </a:solidFill>
                <a:latin typeface="+mn-lt"/>
                <a:ea typeface="+mn-ea"/>
                <a:cs typeface="+mn-cs"/>
              </a:defRPr>
            </a:lvl3pPr>
            <a:lvl4pPr marL="0" indent="0" algn="l" defTabSz="457200" rtl="0" eaLnBrk="1" latinLnBrk="0" hangingPunct="1">
              <a:lnSpc>
                <a:spcPct val="100000"/>
              </a:lnSpc>
              <a:spcBef>
                <a:spcPct val="20000"/>
              </a:spcBef>
              <a:buSzPct val="100000"/>
              <a:buFontTx/>
              <a:buNone/>
              <a:defRPr sz="1200" b="0" i="0" kern="1200" baseline="0">
                <a:solidFill>
                  <a:schemeClr val="tx1"/>
                </a:solidFill>
                <a:latin typeface="+mn-lt"/>
                <a:ea typeface="+mn-ea"/>
                <a:cs typeface="+mn-cs"/>
              </a:defRPr>
            </a:lvl4pPr>
            <a:lvl5pPr marL="0" indent="0" algn="l" defTabSz="457200" rtl="0" eaLnBrk="1" latinLnBrk="0" hangingPunct="1">
              <a:lnSpc>
                <a:spcPct val="100000"/>
              </a:lnSpc>
              <a:spcBef>
                <a:spcPct val="20000"/>
              </a:spcBef>
              <a:buSzPct val="91000"/>
              <a:buFontTx/>
              <a:buNone/>
              <a:defRPr sz="1500" kern="1200">
                <a:solidFill>
                  <a:schemeClr val="tx1"/>
                </a:solidFill>
                <a:latin typeface="+mn-lt"/>
                <a:ea typeface="+mn-ea"/>
                <a:cs typeface="+mn-cs"/>
              </a:defRPr>
            </a:lvl5pPr>
            <a:lvl6pPr marL="0" indent="0" algn="l" defTabSz="457200" rtl="0" eaLnBrk="1" latinLnBrk="0" hangingPunct="1">
              <a:lnSpc>
                <a:spcPct val="100000"/>
              </a:lnSpc>
              <a:spcBef>
                <a:spcPct val="20000"/>
              </a:spcBef>
              <a:buFontTx/>
              <a:buNone/>
              <a:defRPr sz="1300" kern="1200" baseline="0">
                <a:solidFill>
                  <a:schemeClr val="tx1"/>
                </a:solidFill>
                <a:latin typeface="+mn-lt"/>
                <a:ea typeface="+mn-ea"/>
                <a:cs typeface="+mn-cs"/>
              </a:defRPr>
            </a:lvl6pPr>
            <a:lvl7pPr marL="0" indent="0" algn="l" defTabSz="457200" rtl="0" eaLnBrk="1" latinLnBrk="0" hangingPunct="1">
              <a:lnSpc>
                <a:spcPct val="100000"/>
              </a:lnSpc>
              <a:spcBef>
                <a:spcPct val="20000"/>
              </a:spcBef>
              <a:buFontTx/>
              <a:buNone/>
              <a:defRPr sz="1200" kern="1200">
                <a:solidFill>
                  <a:schemeClr val="tx1"/>
                </a:solidFill>
                <a:latin typeface="+mn-lt"/>
                <a:ea typeface="+mn-ea"/>
                <a:cs typeface="+mn-cs"/>
              </a:defRPr>
            </a:lvl7pPr>
            <a:lvl8pPr marL="0" indent="0" algn="l" defTabSz="457200" rtl="0" eaLnBrk="1" latinLnBrk="0" hangingPunct="1">
              <a:lnSpc>
                <a:spcPct val="100000"/>
              </a:lnSpc>
              <a:spcBef>
                <a:spcPct val="20000"/>
              </a:spcBef>
              <a:buFontTx/>
              <a:buNone/>
              <a:defRPr sz="1050" u="none" kern="1200" baseline="0">
                <a:solidFill>
                  <a:schemeClr val="tx1"/>
                </a:solidFill>
                <a:latin typeface="+mn-lt"/>
                <a:ea typeface="+mn-ea"/>
                <a:cs typeface="+mn-cs"/>
              </a:defRPr>
            </a:lvl8pPr>
            <a:lvl9pPr marL="0" indent="0" algn="l" defTabSz="457200" rtl="0" eaLnBrk="1" latinLnBrk="0" hangingPunct="1">
              <a:lnSpc>
                <a:spcPct val="100000"/>
              </a:lnSpc>
              <a:spcBef>
                <a:spcPct val="20000"/>
              </a:spcBef>
              <a:buFontTx/>
              <a:buNone/>
              <a:defRPr sz="900" b="1" i="1" kern="1200">
                <a:solidFill>
                  <a:schemeClr val="tx1"/>
                </a:solidFill>
                <a:latin typeface="+mn-lt"/>
                <a:ea typeface="+mn-ea"/>
                <a:cs typeface="+mn-cs"/>
              </a:defRPr>
            </a:lvl9pPr>
          </a:lstStyle>
          <a:p>
            <a:pPr lvl="1"/>
            <a:r>
              <a:rPr lang="fr-FR"/>
              <a:t>Des pavés qui se réduisent seuls!</a:t>
            </a:r>
          </a:p>
          <a:p>
            <a:pPr lvl="4"/>
            <a:r>
              <a:rPr lang="fr-FR"/>
              <a:t>Faites cette expérience : prenez le pavé de texte que vous êtes en train de lire et réduisez le autant que vous le voulez...</a:t>
            </a:r>
          </a:p>
          <a:p>
            <a:pPr lvl="4"/>
            <a:r>
              <a:rPr lang="fr-FR"/>
              <a:t>Faites le en réduisant sa largeur, et surtout sa hauteur  puisque le texte se réduira seulement lorsqu’il ne contient plus dans le pavé...</a:t>
            </a:r>
          </a:p>
          <a:p>
            <a:pPr lvl="4"/>
            <a:r>
              <a:rPr lang="fr-FR"/>
              <a:t>Vous constaterez qu’il est très simple de réaliser une mise en page par copier collé des pavés présents sur le slide ou vous êtes en train de travailler!</a:t>
            </a:r>
          </a:p>
        </p:txBody>
      </p:sp>
      <p:sp>
        <p:nvSpPr>
          <p:cNvPr id="19" name="Espace réservé du texte 8"/>
          <p:cNvSpPr txBox="1">
            <a:spLocks/>
          </p:cNvSpPr>
          <p:nvPr/>
        </p:nvSpPr>
        <p:spPr>
          <a:xfrm>
            <a:off x="731520" y="1087120"/>
            <a:ext cx="2255520" cy="2663077"/>
          </a:xfrm>
          <a:prstGeom prst="rect">
            <a:avLst/>
          </a:prstGeom>
        </p:spPr>
        <p:txBody>
          <a:bodyPr vert="horz" lIns="91440" tIns="45720" rIns="91440" bIns="45720" rtlCol="0">
            <a:normAutofit fontScale="92500"/>
          </a:bodyPr>
          <a:lstStyle>
            <a:lvl1pPr marL="0" indent="216000" algn="l" defTabSz="457200" rtl="0" eaLnBrk="1" latinLnBrk="0" hangingPunct="1">
              <a:lnSpc>
                <a:spcPct val="85000"/>
              </a:lnSpc>
              <a:spcBef>
                <a:spcPts val="600"/>
              </a:spcBef>
              <a:buSzPct val="107000"/>
              <a:buFontTx/>
              <a:buBlip>
                <a:blip r:embed="rId2"/>
              </a:buBlip>
              <a:defRPr sz="2000" b="1" kern="1200">
                <a:solidFill>
                  <a:schemeClr val="tx1">
                    <a:lumMod val="65000"/>
                    <a:lumOff val="35000"/>
                  </a:schemeClr>
                </a:solidFill>
                <a:latin typeface="+mn-lt"/>
                <a:ea typeface="+mn-ea"/>
                <a:cs typeface="+mn-cs"/>
              </a:defRPr>
            </a:lvl1pPr>
            <a:lvl2pPr marL="0" indent="0" algn="l" defTabSz="457200" rtl="0" eaLnBrk="1" latinLnBrk="0" hangingPunct="1">
              <a:lnSpc>
                <a:spcPct val="100000"/>
              </a:lnSpc>
              <a:spcBef>
                <a:spcPts val="300"/>
              </a:spcBef>
              <a:buSzPct val="103000"/>
              <a:buFontTx/>
              <a:buNone/>
              <a:defRPr sz="1800" kern="1200">
                <a:solidFill>
                  <a:srgbClr val="A73F86"/>
                </a:solidFill>
                <a:latin typeface="+mn-lt"/>
                <a:ea typeface="+mn-ea"/>
                <a:cs typeface="+mn-cs"/>
              </a:defRPr>
            </a:lvl2pPr>
            <a:lvl3pPr marL="0" indent="176400" algn="l" defTabSz="457200" rtl="0" eaLnBrk="1" latinLnBrk="0" hangingPunct="1">
              <a:lnSpc>
                <a:spcPct val="100000"/>
              </a:lnSpc>
              <a:spcBef>
                <a:spcPts val="400"/>
              </a:spcBef>
              <a:spcAft>
                <a:spcPts val="0"/>
              </a:spcAft>
              <a:buSzPct val="100000"/>
              <a:buFontTx/>
              <a:buBlip>
                <a:blip r:embed="rId2"/>
              </a:buBlip>
              <a:defRPr sz="1200" b="1" kern="0" cap="none" spc="310" baseline="0">
                <a:solidFill>
                  <a:schemeClr val="tx1"/>
                </a:solidFill>
                <a:latin typeface="+mn-lt"/>
                <a:ea typeface="+mn-ea"/>
                <a:cs typeface="+mn-cs"/>
              </a:defRPr>
            </a:lvl3pPr>
            <a:lvl4pPr marL="0" indent="0" algn="l" defTabSz="457200" rtl="0" eaLnBrk="1" latinLnBrk="0" hangingPunct="1">
              <a:lnSpc>
                <a:spcPct val="100000"/>
              </a:lnSpc>
              <a:spcBef>
                <a:spcPct val="20000"/>
              </a:spcBef>
              <a:buSzPct val="100000"/>
              <a:buFontTx/>
              <a:buNone/>
              <a:defRPr sz="1200" b="0" i="0" kern="1200" baseline="0">
                <a:solidFill>
                  <a:schemeClr val="tx1"/>
                </a:solidFill>
                <a:latin typeface="+mn-lt"/>
                <a:ea typeface="+mn-ea"/>
                <a:cs typeface="+mn-cs"/>
              </a:defRPr>
            </a:lvl4pPr>
            <a:lvl5pPr marL="0" indent="0" algn="l" defTabSz="457200" rtl="0" eaLnBrk="1" latinLnBrk="0" hangingPunct="1">
              <a:lnSpc>
                <a:spcPct val="100000"/>
              </a:lnSpc>
              <a:spcBef>
                <a:spcPct val="20000"/>
              </a:spcBef>
              <a:buSzPct val="91000"/>
              <a:buFontTx/>
              <a:buNone/>
              <a:defRPr sz="1500" kern="1200">
                <a:solidFill>
                  <a:schemeClr val="tx1"/>
                </a:solidFill>
                <a:latin typeface="+mn-lt"/>
                <a:ea typeface="+mn-ea"/>
                <a:cs typeface="+mn-cs"/>
              </a:defRPr>
            </a:lvl5pPr>
            <a:lvl6pPr marL="0" indent="0" algn="l" defTabSz="457200" rtl="0" eaLnBrk="1" latinLnBrk="0" hangingPunct="1">
              <a:lnSpc>
                <a:spcPct val="100000"/>
              </a:lnSpc>
              <a:spcBef>
                <a:spcPct val="20000"/>
              </a:spcBef>
              <a:buFontTx/>
              <a:buNone/>
              <a:defRPr sz="1300" kern="1200" baseline="0">
                <a:solidFill>
                  <a:schemeClr val="tx1"/>
                </a:solidFill>
                <a:latin typeface="+mn-lt"/>
                <a:ea typeface="+mn-ea"/>
                <a:cs typeface="+mn-cs"/>
              </a:defRPr>
            </a:lvl6pPr>
            <a:lvl7pPr marL="0" indent="0" algn="l" defTabSz="457200" rtl="0" eaLnBrk="1" latinLnBrk="0" hangingPunct="1">
              <a:lnSpc>
                <a:spcPct val="100000"/>
              </a:lnSpc>
              <a:spcBef>
                <a:spcPct val="20000"/>
              </a:spcBef>
              <a:buFontTx/>
              <a:buNone/>
              <a:defRPr sz="1200" kern="1200">
                <a:solidFill>
                  <a:schemeClr val="tx1"/>
                </a:solidFill>
                <a:latin typeface="+mn-lt"/>
                <a:ea typeface="+mn-ea"/>
                <a:cs typeface="+mn-cs"/>
              </a:defRPr>
            </a:lvl7pPr>
            <a:lvl8pPr marL="0" indent="0" algn="l" defTabSz="457200" rtl="0" eaLnBrk="1" latinLnBrk="0" hangingPunct="1">
              <a:lnSpc>
                <a:spcPct val="100000"/>
              </a:lnSpc>
              <a:spcBef>
                <a:spcPct val="20000"/>
              </a:spcBef>
              <a:buFontTx/>
              <a:buNone/>
              <a:defRPr sz="1050" u="none" kern="1200" baseline="0">
                <a:solidFill>
                  <a:schemeClr val="tx1"/>
                </a:solidFill>
                <a:latin typeface="+mn-lt"/>
                <a:ea typeface="+mn-ea"/>
                <a:cs typeface="+mn-cs"/>
              </a:defRPr>
            </a:lvl8pPr>
            <a:lvl9pPr marL="0" indent="0" algn="l" defTabSz="457200" rtl="0" eaLnBrk="1" latinLnBrk="0" hangingPunct="1">
              <a:lnSpc>
                <a:spcPct val="100000"/>
              </a:lnSpc>
              <a:spcBef>
                <a:spcPct val="20000"/>
              </a:spcBef>
              <a:buFontTx/>
              <a:buNone/>
              <a:defRPr sz="900" b="1" i="1" kern="1200">
                <a:solidFill>
                  <a:schemeClr val="tx1"/>
                </a:solidFill>
                <a:latin typeface="+mn-lt"/>
                <a:ea typeface="+mn-ea"/>
                <a:cs typeface="+mn-cs"/>
              </a:defRPr>
            </a:lvl9pPr>
          </a:lstStyle>
          <a:p>
            <a:pPr lvl="1"/>
            <a:r>
              <a:rPr lang="fr-FR"/>
              <a:t>Les 2 pavés de droite sont identiques !</a:t>
            </a:r>
          </a:p>
          <a:p>
            <a:pPr lvl="1"/>
            <a:r>
              <a:rPr lang="fr-FR"/>
              <a:t>Nous avons  juste copié collé le pavé et réduit sa dimension...</a:t>
            </a:r>
          </a:p>
          <a:p>
            <a:pPr lvl="5"/>
            <a:r>
              <a:rPr lang="fr-FR"/>
              <a:t>Si maintenant je décide de changer le texte d’un des deux pavé, le texte sadaptera à la tailledu pavé dans lequel il est !</a:t>
            </a:r>
          </a:p>
        </p:txBody>
      </p:sp>
    </p:spTree>
    <p:extLst>
      <p:ext uri="{BB962C8B-B14F-4D97-AF65-F5344CB8AC3E}">
        <p14:creationId xmlns:p14="http://schemas.microsoft.com/office/powerpoint/2010/main" val="20139472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Des marges à respecter</a:t>
            </a:r>
          </a:p>
        </p:txBody>
      </p:sp>
      <p:sp>
        <p:nvSpPr>
          <p:cNvPr id="6" name="Espace réservé du texte 5"/>
          <p:cNvSpPr>
            <a:spLocks noGrp="1"/>
          </p:cNvSpPr>
          <p:nvPr>
            <p:ph type="body" sz="quarter" idx="14"/>
          </p:nvPr>
        </p:nvSpPr>
        <p:spPr>
          <a:xfrm>
            <a:off x="1229361" y="1954468"/>
            <a:ext cx="6569940" cy="3831969"/>
          </a:xfrm>
        </p:spPr>
        <p:txBody>
          <a:bodyPr/>
          <a:lstStyle/>
          <a:p>
            <a:r>
              <a:rPr lang="fr-FR"/>
              <a:t>Une question d’esthétique et de sécurité... </a:t>
            </a:r>
          </a:p>
          <a:p>
            <a:pPr lvl="5"/>
            <a:r>
              <a:rPr lang="fr-FR"/>
              <a:t>Afin d’éviter la perte de certains vos éléments lors d’une pojection imparfaite  ne disposez pas d’éléments en dehors de la surface matérialisée par des pointillés sur ce slide..</a:t>
            </a:r>
          </a:p>
          <a:p>
            <a:pPr lvl="5"/>
            <a:r>
              <a:rPr lang="fr-FR"/>
              <a:t>Sur un power point, qui est destiné à être projeté, il est faux de penser que des  éléments ne seront pas lisibles par le public parce que trop petits.</a:t>
            </a:r>
          </a:p>
          <a:p>
            <a:pPr lvl="5"/>
            <a:r>
              <a:rPr lang="fr-FR"/>
              <a:t>Partez du principe que si vous pouvez lire ces éléments sur votre écran le public pourra également  les lire ( si vos yeux peuvent tout lire à 1 m d’une surface qui mesure 0,30 m de large, ils seront dans une situation identique à 10 m d’une surface de 3m de large ce qui est généralement le cas des écrans de projection..)</a:t>
            </a:r>
          </a:p>
        </p:txBody>
      </p:sp>
      <p:sp>
        <p:nvSpPr>
          <p:cNvPr id="9" name="Rectangle à coins arrondis 8"/>
          <p:cNvSpPr/>
          <p:nvPr/>
        </p:nvSpPr>
        <p:spPr>
          <a:xfrm>
            <a:off x="932631" y="1051643"/>
            <a:ext cx="7272537" cy="4752234"/>
          </a:xfrm>
          <a:prstGeom prst="roundRect">
            <a:avLst>
              <a:gd name="adj" fmla="val 6614"/>
            </a:avLst>
          </a:prstGeom>
          <a:noFill/>
          <a:ln w="57150" cap="rnd" cmpd="sng">
            <a:solidFill>
              <a:srgbClr val="A3369E">
                <a:alpha val="17000"/>
              </a:srgbClr>
            </a:solidFill>
            <a:prstDash val="sysDot"/>
            <a:beve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Espace réservé de la date 27"/>
          <p:cNvSpPr>
            <a:spLocks noGrp="1"/>
          </p:cNvSpPr>
          <p:nvPr>
            <p:ph type="dt" sz="half" idx="11"/>
          </p:nvPr>
        </p:nvSpPr>
        <p:spPr/>
        <p:txBody>
          <a:bodyPr/>
          <a:lstStyle/>
          <a:p>
            <a:r>
              <a:rPr lang="fr-FR"/>
              <a:t>29 juillet 2018</a:t>
            </a:r>
          </a:p>
        </p:txBody>
      </p:sp>
      <p:sp>
        <p:nvSpPr>
          <p:cNvPr id="29" name="Espace réservé du pied de page 28"/>
          <p:cNvSpPr>
            <a:spLocks noGrp="1"/>
          </p:cNvSpPr>
          <p:nvPr>
            <p:ph type="ftr" sz="quarter" idx="12"/>
          </p:nvPr>
        </p:nvSpPr>
        <p:spPr/>
        <p:txBody>
          <a:bodyPr/>
          <a:lstStyle/>
          <a:p>
            <a:r>
              <a:rPr lang="en-US"/>
              <a:t>Patrice • Imago</a:t>
            </a:r>
            <a:endParaRPr lang="fr-FR"/>
          </a:p>
        </p:txBody>
      </p:sp>
      <p:sp>
        <p:nvSpPr>
          <p:cNvPr id="30" name="Espace réservé du numéro de diapositive 29"/>
          <p:cNvSpPr>
            <a:spLocks noGrp="1"/>
          </p:cNvSpPr>
          <p:nvPr>
            <p:ph type="sldNum" sz="quarter" idx="13"/>
          </p:nvPr>
        </p:nvSpPr>
        <p:spPr/>
        <p:txBody>
          <a:bodyPr/>
          <a:lstStyle/>
          <a:p>
            <a:fld id="{8241E026-191A-D249-ABA0-B13903F33518}" type="slidenum">
              <a:rPr lang="fr-FR"/>
              <a:pPr/>
              <a:t>5</a:t>
            </a:fld>
            <a:endParaRPr lang="fr-FR"/>
          </a:p>
        </p:txBody>
      </p:sp>
    </p:spTree>
    <p:extLst>
      <p:ext uri="{BB962C8B-B14F-4D97-AF65-F5344CB8AC3E}">
        <p14:creationId xmlns:p14="http://schemas.microsoft.com/office/powerpoint/2010/main" val="2058703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Et des listes paramétrées en fonction de leur texte</a:t>
            </a:r>
          </a:p>
        </p:txBody>
      </p:sp>
      <p:sp>
        <p:nvSpPr>
          <p:cNvPr id="28" name="Espace réservé de la date 27"/>
          <p:cNvSpPr>
            <a:spLocks noGrp="1"/>
          </p:cNvSpPr>
          <p:nvPr>
            <p:ph type="dt" sz="half" idx="11"/>
          </p:nvPr>
        </p:nvSpPr>
        <p:spPr/>
        <p:txBody>
          <a:bodyPr/>
          <a:lstStyle/>
          <a:p>
            <a:r>
              <a:rPr lang="fr-FR"/>
              <a:t>29 juillet 2018</a:t>
            </a:r>
          </a:p>
        </p:txBody>
      </p:sp>
      <p:sp>
        <p:nvSpPr>
          <p:cNvPr id="29" name="Espace réservé du pied de page 28"/>
          <p:cNvSpPr>
            <a:spLocks noGrp="1"/>
          </p:cNvSpPr>
          <p:nvPr>
            <p:ph type="ftr" sz="quarter" idx="12"/>
          </p:nvPr>
        </p:nvSpPr>
        <p:spPr/>
        <p:txBody>
          <a:bodyPr/>
          <a:lstStyle/>
          <a:p>
            <a:r>
              <a:rPr lang="en-US"/>
              <a:t>Patrice • Imago</a:t>
            </a:r>
            <a:endParaRPr lang="fr-FR"/>
          </a:p>
        </p:txBody>
      </p:sp>
      <p:sp>
        <p:nvSpPr>
          <p:cNvPr id="30" name="Espace réservé du numéro de diapositive 29"/>
          <p:cNvSpPr>
            <a:spLocks noGrp="1"/>
          </p:cNvSpPr>
          <p:nvPr>
            <p:ph type="sldNum" sz="quarter" idx="13"/>
          </p:nvPr>
        </p:nvSpPr>
        <p:spPr/>
        <p:txBody>
          <a:bodyPr/>
          <a:lstStyle/>
          <a:p>
            <a:fld id="{8241E026-191A-D249-ABA0-B13903F33518}" type="slidenum">
              <a:rPr lang="fr-FR"/>
              <a:pPr/>
              <a:t>6</a:t>
            </a:fld>
            <a:endParaRPr lang="fr-FR"/>
          </a:p>
        </p:txBody>
      </p:sp>
      <p:sp>
        <p:nvSpPr>
          <p:cNvPr id="6" name="Espace réservé du texte 5"/>
          <p:cNvSpPr>
            <a:spLocks noGrp="1"/>
          </p:cNvSpPr>
          <p:nvPr>
            <p:ph type="body" sz="quarter" idx="14"/>
          </p:nvPr>
        </p:nvSpPr>
        <p:spPr/>
        <p:txBody>
          <a:bodyPr/>
          <a:lstStyle/>
          <a:p>
            <a:r>
              <a:rPr lang="fr-FR"/>
              <a:t>Vous pouvez ensuite décider</a:t>
            </a:r>
            <a:br>
              <a:rPr lang="fr-FR"/>
            </a:br>
            <a:r>
              <a:rPr lang="fr-FR"/>
              <a:t>de mettre le texte sous forme de liste... </a:t>
            </a:r>
          </a:p>
          <a:p>
            <a:pPr lvl="6"/>
            <a:r>
              <a:rPr lang="fr-FR"/>
              <a:t>Toujours dans le même onglet, l’icône de mise en liste</a:t>
            </a:r>
          </a:p>
          <a:p>
            <a:pPr lvl="1"/>
            <a:r>
              <a:rPr lang="fr-FR"/>
              <a:t>Voici  un premier élément de liste</a:t>
            </a:r>
          </a:p>
          <a:p>
            <a:pPr lvl="1"/>
            <a:r>
              <a:rPr lang="fr-FR"/>
              <a:t>Voici  un deuxième élément de liste</a:t>
            </a:r>
          </a:p>
          <a:p>
            <a:pPr lvl="1"/>
            <a:r>
              <a:rPr lang="fr-FR"/>
              <a:t>Voici  un troisième élément de liste</a:t>
            </a:r>
          </a:p>
          <a:p>
            <a:pPr lvl="6"/>
            <a:r>
              <a:rPr lang="fr-FR"/>
              <a:t>Selectionnez cette liste et essayez de changer de taille de texte comme indiqué dans le slide précédent, vous contaterez que chaque liste possède  un style de texte adapté... </a:t>
            </a:r>
          </a:p>
        </p:txBody>
      </p:sp>
      <p:pic>
        <p:nvPicPr>
          <p:cNvPr id="7" name="Image 6"/>
          <p:cNvPicPr>
            <a:picLocks noChangeAspect="1"/>
          </p:cNvPicPr>
          <p:nvPr/>
        </p:nvPicPr>
        <p:blipFill>
          <a:blip r:embed="rId2"/>
          <a:stretch>
            <a:fillRect/>
          </a:stretch>
        </p:blipFill>
        <p:spPr>
          <a:xfrm>
            <a:off x="4757106" y="4519147"/>
            <a:ext cx="2395534" cy="737087"/>
          </a:xfrm>
          <a:prstGeom prst="rect">
            <a:avLst/>
          </a:prstGeom>
        </p:spPr>
      </p:pic>
      <p:pic>
        <p:nvPicPr>
          <p:cNvPr id="17" name="Image 16"/>
          <p:cNvPicPr>
            <a:picLocks noChangeAspect="1"/>
          </p:cNvPicPr>
          <p:nvPr/>
        </p:nvPicPr>
        <p:blipFill>
          <a:blip r:embed="rId3"/>
          <a:stretch>
            <a:fillRect/>
          </a:stretch>
        </p:blipFill>
        <p:spPr>
          <a:xfrm>
            <a:off x="1909518" y="4342514"/>
            <a:ext cx="2459268" cy="913720"/>
          </a:xfrm>
          <a:prstGeom prst="rect">
            <a:avLst/>
          </a:prstGeom>
        </p:spPr>
      </p:pic>
      <p:sp>
        <p:nvSpPr>
          <p:cNvPr id="18" name="Rectangle 17"/>
          <p:cNvSpPr/>
          <p:nvPr/>
        </p:nvSpPr>
        <p:spPr>
          <a:xfrm>
            <a:off x="2110230" y="4114347"/>
            <a:ext cx="800465" cy="672325"/>
          </a:xfrm>
          <a:prstGeom prst="rect">
            <a:avLst/>
          </a:prstGeom>
          <a:noFill/>
          <a:ln w="76200" cmpd="sng">
            <a:solidFill>
              <a:srgbClr val="FEBE09"/>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Rectangle 12"/>
          <p:cNvSpPr/>
          <p:nvPr/>
        </p:nvSpPr>
        <p:spPr>
          <a:xfrm>
            <a:off x="4543650" y="4338456"/>
            <a:ext cx="800465" cy="672325"/>
          </a:xfrm>
          <a:prstGeom prst="rect">
            <a:avLst/>
          </a:prstGeom>
          <a:noFill/>
          <a:ln w="76200" cmpd="sng">
            <a:solidFill>
              <a:srgbClr val="FEBE09"/>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1" name="Rectangle 30"/>
          <p:cNvSpPr/>
          <p:nvPr/>
        </p:nvSpPr>
        <p:spPr>
          <a:xfrm>
            <a:off x="5525889" y="4338456"/>
            <a:ext cx="800465" cy="672325"/>
          </a:xfrm>
          <a:prstGeom prst="rect">
            <a:avLst/>
          </a:prstGeom>
          <a:noFill/>
          <a:ln w="76200" cmpd="sng">
            <a:solidFill>
              <a:srgbClr val="FEBE09"/>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2" name="ZoneTexte 31"/>
          <p:cNvSpPr txBox="1"/>
          <p:nvPr/>
        </p:nvSpPr>
        <p:spPr>
          <a:xfrm>
            <a:off x="4514331" y="3631144"/>
            <a:ext cx="1230279" cy="476216"/>
          </a:xfrm>
          <a:prstGeom prst="rect">
            <a:avLst/>
          </a:prstGeom>
          <a:noFill/>
        </p:spPr>
        <p:txBody>
          <a:bodyPr wrap="square" rtlCol="0">
            <a:normAutofit fontScale="55000" lnSpcReduction="20000"/>
          </a:bodyPr>
          <a:lstStyle/>
          <a:p>
            <a:r>
              <a:rPr lang="fr-FR"/>
              <a:t>L’icone de changement de liste..</a:t>
            </a:r>
          </a:p>
        </p:txBody>
      </p:sp>
      <p:sp>
        <p:nvSpPr>
          <p:cNvPr id="34" name="ZoneTexte 33"/>
          <p:cNvSpPr txBox="1"/>
          <p:nvPr/>
        </p:nvSpPr>
        <p:spPr>
          <a:xfrm>
            <a:off x="6022415" y="3631144"/>
            <a:ext cx="1230279" cy="476216"/>
          </a:xfrm>
          <a:prstGeom prst="rect">
            <a:avLst/>
          </a:prstGeom>
          <a:noFill/>
        </p:spPr>
        <p:txBody>
          <a:bodyPr wrap="square" rtlCol="0">
            <a:normAutofit fontScale="55000" lnSpcReduction="20000"/>
          </a:bodyPr>
          <a:lstStyle/>
          <a:p>
            <a:r>
              <a:rPr lang="fr-FR"/>
              <a:t>L’icone de changement de retrait (style)</a:t>
            </a:r>
          </a:p>
        </p:txBody>
      </p:sp>
      <p:sp>
        <p:nvSpPr>
          <p:cNvPr id="35" name="ZoneTexte 34"/>
          <p:cNvSpPr txBox="1"/>
          <p:nvPr/>
        </p:nvSpPr>
        <p:spPr>
          <a:xfrm>
            <a:off x="2014086" y="3611301"/>
            <a:ext cx="1041768" cy="377004"/>
          </a:xfrm>
          <a:prstGeom prst="rect">
            <a:avLst/>
          </a:prstGeom>
          <a:noFill/>
        </p:spPr>
        <p:txBody>
          <a:bodyPr wrap="square" rtlCol="0">
            <a:normAutofit fontScale="62500" lnSpcReduction="20000"/>
          </a:bodyPr>
          <a:lstStyle/>
          <a:p>
            <a:r>
              <a:rPr lang="fr-FR"/>
              <a:t>L’onglet d’accueil</a:t>
            </a:r>
          </a:p>
        </p:txBody>
      </p:sp>
    </p:spTree>
    <p:extLst>
      <p:ext uri="{BB962C8B-B14F-4D97-AF65-F5344CB8AC3E}">
        <p14:creationId xmlns:p14="http://schemas.microsoft.com/office/powerpoint/2010/main" val="5229409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lstStyle/>
          <a:p>
            <a:r>
              <a:rPr lang="fr-FR"/>
              <a:t>A vous de jouer !</a:t>
            </a:r>
          </a:p>
        </p:txBody>
      </p:sp>
      <p:sp>
        <p:nvSpPr>
          <p:cNvPr id="3" name="Espace réservé de la date 2"/>
          <p:cNvSpPr>
            <a:spLocks noGrp="1"/>
          </p:cNvSpPr>
          <p:nvPr>
            <p:ph type="dt" sz="half" idx="11"/>
          </p:nvPr>
        </p:nvSpPr>
        <p:spPr/>
        <p:txBody>
          <a:bodyPr/>
          <a:lstStyle/>
          <a:p>
            <a:r>
              <a:rPr lang="fr-FR"/>
              <a:t>29 juillet 2017</a:t>
            </a:r>
          </a:p>
        </p:txBody>
      </p:sp>
      <p:sp>
        <p:nvSpPr>
          <p:cNvPr id="4" name="Espace réservé du pied de page 3"/>
          <p:cNvSpPr>
            <a:spLocks noGrp="1"/>
          </p:cNvSpPr>
          <p:nvPr>
            <p:ph type="ftr" sz="quarter" idx="12"/>
          </p:nvPr>
        </p:nvSpPr>
        <p:spPr/>
        <p:txBody>
          <a:bodyPr/>
          <a:lstStyle/>
          <a:p>
            <a:r>
              <a:rPr lang="en-US"/>
              <a:t>Patrice • Imago</a:t>
            </a:r>
            <a:endParaRPr lang="fr-FR"/>
          </a:p>
        </p:txBody>
      </p:sp>
      <p:sp>
        <p:nvSpPr>
          <p:cNvPr id="5" name="Espace réservé du numéro de diapositive 4"/>
          <p:cNvSpPr>
            <a:spLocks noGrp="1"/>
          </p:cNvSpPr>
          <p:nvPr>
            <p:ph type="sldNum" sz="quarter" idx="13"/>
          </p:nvPr>
        </p:nvSpPr>
        <p:spPr/>
        <p:txBody>
          <a:bodyPr/>
          <a:lstStyle/>
          <a:p>
            <a:fld id="{8241E026-191A-D249-ABA0-B13903F33518}" type="slidenum">
              <a:rPr lang="fr-FR"/>
              <a:pPr/>
              <a:t>7</a:t>
            </a:fld>
            <a:endParaRPr lang="fr-FR"/>
          </a:p>
        </p:txBody>
      </p:sp>
      <p:sp>
        <p:nvSpPr>
          <p:cNvPr id="15" name="Espace réservé du texte 14"/>
          <p:cNvSpPr>
            <a:spLocks noGrp="1"/>
          </p:cNvSpPr>
          <p:nvPr>
            <p:ph type="body" sz="quarter" idx="14"/>
          </p:nvPr>
        </p:nvSpPr>
        <p:spPr/>
        <p:txBody>
          <a:bodyPr/>
          <a:lstStyle/>
          <a:p>
            <a:endParaRPr lang="fr-FR"/>
          </a:p>
        </p:txBody>
      </p:sp>
      <p:sp>
        <p:nvSpPr>
          <p:cNvPr id="16" name="Espace réservé du contenu 15"/>
          <p:cNvSpPr>
            <a:spLocks noGrp="1"/>
          </p:cNvSpPr>
          <p:nvPr>
            <p:ph sz="quarter" idx="18"/>
          </p:nvPr>
        </p:nvSpPr>
        <p:spPr/>
        <p:txBody>
          <a:bodyPr/>
          <a:lstStyle/>
          <a:p>
            <a:endParaRPr lang="fr-FR"/>
          </a:p>
        </p:txBody>
      </p:sp>
      <p:sp>
        <p:nvSpPr>
          <p:cNvPr id="17" name="Espace réservé du texte 16"/>
          <p:cNvSpPr>
            <a:spLocks noGrp="1"/>
          </p:cNvSpPr>
          <p:nvPr>
            <p:ph type="body" sz="quarter" idx="19"/>
          </p:nvPr>
        </p:nvSpPr>
        <p:spPr/>
        <p:txBody>
          <a:bodyPr/>
          <a:lstStyle/>
          <a:p>
            <a:endParaRPr lang="fr-FR"/>
          </a:p>
        </p:txBody>
      </p:sp>
    </p:spTree>
    <p:extLst>
      <p:ext uri="{BB962C8B-B14F-4D97-AF65-F5344CB8AC3E}">
        <p14:creationId xmlns:p14="http://schemas.microsoft.com/office/powerpoint/2010/main" val="29795869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29 juillet 2018</a:t>
            </a:r>
          </a:p>
        </p:txBody>
      </p:sp>
      <p:sp>
        <p:nvSpPr>
          <p:cNvPr id="3" name="Espace réservé du pied de page 2"/>
          <p:cNvSpPr>
            <a:spLocks noGrp="1"/>
          </p:cNvSpPr>
          <p:nvPr>
            <p:ph type="ftr" sz="quarter" idx="11"/>
          </p:nvPr>
        </p:nvSpPr>
        <p:spPr/>
        <p:txBody>
          <a:bodyPr/>
          <a:lstStyle/>
          <a:p>
            <a:r>
              <a:rPr lang="en-US"/>
              <a:t>Patrice • Imago</a:t>
            </a:r>
            <a:endParaRPr lang="fr-FR"/>
          </a:p>
        </p:txBody>
      </p:sp>
      <p:sp>
        <p:nvSpPr>
          <p:cNvPr id="4" name="Espace réservé du numéro de diapositive 3"/>
          <p:cNvSpPr>
            <a:spLocks noGrp="1"/>
          </p:cNvSpPr>
          <p:nvPr>
            <p:ph type="sldNum" sz="quarter" idx="12"/>
          </p:nvPr>
        </p:nvSpPr>
        <p:spPr/>
        <p:txBody>
          <a:bodyPr/>
          <a:lstStyle/>
          <a:p>
            <a:fld id="{F050CC95-A3DD-6249-BEE8-1869D1517CBE}" type="slidenum">
              <a:rPr lang="uk-UA"/>
              <a:t>8</a:t>
            </a:fld>
            <a:endParaRPr lang="uk-UA"/>
          </a:p>
        </p:txBody>
      </p:sp>
      <p:pic>
        <p:nvPicPr>
          <p:cNvPr id="6" name="Image 5" descr="Logo-imago-blan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315" y="4381031"/>
            <a:ext cx="2143068" cy="1456726"/>
          </a:xfrm>
          <a:prstGeom prst="rect">
            <a:avLst/>
          </a:prstGeom>
        </p:spPr>
      </p:pic>
      <p:sp>
        <p:nvSpPr>
          <p:cNvPr id="7" name="Espace réservé du texte 11"/>
          <p:cNvSpPr txBox="1">
            <a:spLocks/>
          </p:cNvSpPr>
          <p:nvPr/>
        </p:nvSpPr>
        <p:spPr>
          <a:xfrm>
            <a:off x="1299731" y="4851449"/>
            <a:ext cx="4097623" cy="446450"/>
          </a:xfrm>
          <a:prstGeom prst="rect">
            <a:avLst/>
          </a:prstGeom>
        </p:spPr>
        <p:txBody>
          <a:bodyPr>
            <a:normAutofit fontScale="55000" lnSpcReduction="20000"/>
          </a:bodyPr>
          <a:lstStyle>
            <a:lvl1pPr marL="0" indent="0" algn="l" defTabSz="457200" rtl="0" eaLnBrk="1" latinLnBrk="0" hangingPunct="1">
              <a:lnSpc>
                <a:spcPct val="114000"/>
              </a:lnSpc>
              <a:spcBef>
                <a:spcPct val="20000"/>
              </a:spcBef>
              <a:buFontTx/>
              <a:buNone/>
              <a:defRPr sz="2800" kern="1200">
                <a:solidFill>
                  <a:srgbClr val="FEBE09"/>
                </a:solidFill>
                <a:latin typeface="+mn-lt"/>
                <a:ea typeface="+mn-ea"/>
                <a:cs typeface="+mn-cs"/>
              </a:defRPr>
            </a:lvl1pPr>
            <a:lvl2pPr marL="0" indent="0" algn="l" defTabSz="457200" rtl="0" eaLnBrk="1" latinLnBrk="0" hangingPunct="1">
              <a:lnSpc>
                <a:spcPct val="114000"/>
              </a:lnSpc>
              <a:spcBef>
                <a:spcPct val="20000"/>
              </a:spcBef>
              <a:buFontTx/>
              <a:buNone/>
              <a:defRPr sz="2200" kern="1200">
                <a:solidFill>
                  <a:schemeClr val="accent6"/>
                </a:solidFill>
                <a:latin typeface="+mn-lt"/>
                <a:ea typeface="+mn-ea"/>
                <a:cs typeface="+mn-cs"/>
              </a:defRPr>
            </a:lvl2pPr>
            <a:lvl3pPr marL="0" indent="0" algn="l" defTabSz="457200" rtl="0" eaLnBrk="1" latinLnBrk="0" hangingPunct="1">
              <a:lnSpc>
                <a:spcPct val="114000"/>
              </a:lnSpc>
              <a:spcBef>
                <a:spcPct val="20000"/>
              </a:spcBef>
              <a:buFontTx/>
              <a:buNone/>
              <a:defRPr sz="1900" kern="1200">
                <a:solidFill>
                  <a:schemeClr val="bg1"/>
                </a:solidFill>
                <a:latin typeface="+mn-lt"/>
                <a:ea typeface="+mn-ea"/>
                <a:cs typeface="+mn-cs"/>
              </a:defRPr>
            </a:lvl3pPr>
            <a:lvl4pPr marL="0" indent="0" algn="l" defTabSz="457200" rtl="0" eaLnBrk="1" latinLnBrk="0" hangingPunct="1">
              <a:lnSpc>
                <a:spcPct val="114000"/>
              </a:lnSpc>
              <a:spcBef>
                <a:spcPct val="20000"/>
              </a:spcBef>
              <a:buFontTx/>
              <a:buNone/>
              <a:defRPr sz="1700" kern="1200">
                <a:solidFill>
                  <a:schemeClr val="bg1"/>
                </a:solidFill>
                <a:latin typeface="+mn-lt"/>
                <a:ea typeface="+mn-ea"/>
                <a:cs typeface="+mn-cs"/>
              </a:defRPr>
            </a:lvl4pPr>
            <a:lvl5pPr marL="0" indent="0" algn="l" defTabSz="457200" rtl="0" eaLnBrk="1" latinLnBrk="0" hangingPunct="1">
              <a:lnSpc>
                <a:spcPct val="114000"/>
              </a:lnSpc>
              <a:spcBef>
                <a:spcPct val="20000"/>
              </a:spcBef>
              <a:buFontTx/>
              <a:buNone/>
              <a:defRPr sz="1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fr-FR"/>
              <a:t>En vous souhaitant un excellent Symposium 2018...</a:t>
            </a:r>
          </a:p>
        </p:txBody>
      </p:sp>
    </p:spTree>
    <p:extLst>
      <p:ext uri="{BB962C8B-B14F-4D97-AF65-F5344CB8AC3E}">
        <p14:creationId xmlns:p14="http://schemas.microsoft.com/office/powerpoint/2010/main" val="29431194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Thème Euclid">
  <a:themeElements>
    <a:clrScheme name="Theme couleur Euclid">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A3369E"/>
      </a:accent6>
      <a:hlink>
        <a:srgbClr val="FFDE26"/>
      </a:hlink>
      <a:folHlink>
        <a:srgbClr val="DEBE0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rmAutofit/>
      </a:bodyPr>
      <a:lstStyle>
        <a:defPPr>
          <a:defRPr/>
        </a:defPPr>
      </a:lstStyle>
    </a:tx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rmAutofit/>
      </a:bodyPr>
      <a:lstStyle>
        <a:defPPr>
          <a:defRPr sz="2200">
            <a:solidFill>
              <a:srgbClr val="FEBE09"/>
            </a:solidFill>
          </a:defRPr>
        </a:defPPr>
      </a:lstStyle>
    </a:tx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4999</TotalTime>
  <Words>745</Words>
  <Application>Microsoft Macintosh PowerPoint</Application>
  <PresentationFormat>Présentation à l'écran (4:3)</PresentationFormat>
  <Paragraphs>68</Paragraphs>
  <Slides>8</Slides>
  <Notes>0</Notes>
  <HiddenSlides>0</HiddenSlides>
  <MMClips>0</MMClips>
  <ScaleCrop>false</ScaleCrop>
  <HeadingPairs>
    <vt:vector size="4" baseType="variant">
      <vt:variant>
        <vt:lpstr>Thème</vt:lpstr>
      </vt:variant>
      <vt:variant>
        <vt:i4>2</vt:i4>
      </vt:variant>
      <vt:variant>
        <vt:lpstr>Titres des diapositives</vt:lpstr>
      </vt:variant>
      <vt:variant>
        <vt:i4>8</vt:i4>
      </vt:variant>
    </vt:vector>
  </HeadingPairs>
  <TitlesOfParts>
    <vt:vector size="10" baseType="lpstr">
      <vt:lpstr>1_Thème Euclid</vt:lpstr>
      <vt:lpstr>Conception personnalisée</vt:lpstr>
      <vt:lpstr>Présentation PowerPoint</vt:lpstr>
      <vt:lpstr>Mise en forme des textes</vt:lpstr>
      <vt:lpstr>Création d’un slide</vt:lpstr>
      <vt:lpstr>Des titres et des textes qui s’adaptent </vt:lpstr>
      <vt:lpstr>Des marges à respecter</vt:lpstr>
      <vt:lpstr>Et des listes paramétrées en fonction de leur texte</vt:lpstr>
      <vt:lpstr>A vous de jouer !</vt:lpstr>
      <vt:lpstr>Présentation PowerPoint</vt:lpstr>
    </vt:vector>
  </TitlesOfParts>
  <Company>Pinocchio 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Amoyel</dc:creator>
  <cp:lastModifiedBy>Patrice Amoyel</cp:lastModifiedBy>
  <cp:revision>158</cp:revision>
  <dcterms:created xsi:type="dcterms:W3CDTF">2017-07-28T06:39:54Z</dcterms:created>
  <dcterms:modified xsi:type="dcterms:W3CDTF">2018-07-20T19:22:01Z</dcterms:modified>
</cp:coreProperties>
</file>